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419" r:id="rId2"/>
    <p:sldId id="305" r:id="rId3"/>
    <p:sldId id="407" r:id="rId4"/>
    <p:sldId id="384" r:id="rId5"/>
    <p:sldId id="414" r:id="rId6"/>
    <p:sldId id="415" r:id="rId7"/>
    <p:sldId id="413" r:id="rId8"/>
    <p:sldId id="409" r:id="rId9"/>
    <p:sldId id="410" r:id="rId10"/>
    <p:sldId id="411" r:id="rId11"/>
    <p:sldId id="420" r:id="rId12"/>
    <p:sldId id="408" r:id="rId13"/>
    <p:sldId id="273" r:id="rId14"/>
    <p:sldId id="417" r:id="rId15"/>
    <p:sldId id="418" r:id="rId16"/>
    <p:sldId id="412" r:id="rId17"/>
    <p:sldId id="406" r:id="rId18"/>
    <p:sldId id="421" r:id="rId19"/>
    <p:sldId id="303" r:id="rId20"/>
    <p:sldId id="304" r:id="rId21"/>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4993" autoAdjust="0"/>
  </p:normalViewPr>
  <p:slideViewPr>
    <p:cSldViewPr snapToGrid="0" snapToObjects="1">
      <p:cViewPr varScale="1">
        <p:scale>
          <a:sx n="78" d="100"/>
          <a:sy n="78" d="100"/>
        </p:scale>
        <p:origin x="878" y="72"/>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3" d="100"/>
          <a:sy n="83" d="100"/>
        </p:scale>
        <p:origin x="306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734EC07-827D-4B1D-9C61-7351E381EE50}" type="datetime1">
              <a:rPr lang="it-IT" smtClean="0"/>
              <a:t>14/06/2025</a:t>
            </a:fld>
            <a:endParaRPr lang="it-IT"/>
          </a:p>
        </p:txBody>
      </p:sp>
      <p:sp>
        <p:nvSpPr>
          <p:cNvPr id="4" name="Segnaposto piè di pagina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28A1AC-D174-D44D-BB31-612041F19AA1}" type="slidenum">
              <a:rPr lang="it-IT" smtClean="0"/>
              <a:t>‹#›</a:t>
            </a:fld>
            <a:endParaRPr lang="it-IT"/>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366AC1-98AF-4BBE-914E-22EA9965C083}" type="datetime1">
              <a:rPr lang="it-IT" noProof="0" smtClean="0"/>
              <a:t>14/06/2025</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16099D-CBCF-4924-847B-F5CB50EC40EA}" type="slidenum">
              <a:rPr lang="it-IT" noProof="0" smtClean="0"/>
              <a:t>‹#›</a:t>
            </a:fld>
            <a:endParaRPr lang="it-IT" noProof="0"/>
          </a:p>
        </p:txBody>
      </p:sp>
    </p:spTree>
    <p:extLst>
      <p:ext uri="{BB962C8B-B14F-4D97-AF65-F5344CB8AC3E}">
        <p14:creationId xmlns:p14="http://schemas.microsoft.com/office/powerpoint/2010/main" val="337293931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481FD-AB2D-69AD-B630-0D7DB6AEC00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BF10771-95EC-AF6C-9062-89F63833AD3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0E645A2-4423-91AB-51DB-DE782771341F}"/>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3B679582-BF32-3C17-983A-3B014D54C9B6}"/>
              </a:ext>
            </a:extLst>
          </p:cNvPr>
          <p:cNvSpPr>
            <a:spLocks noGrp="1"/>
          </p:cNvSpPr>
          <p:nvPr>
            <p:ph type="sldNum" sz="quarter" idx="5"/>
          </p:nvPr>
        </p:nvSpPr>
        <p:spPr/>
        <p:txBody>
          <a:bodyPr/>
          <a:lstStyle/>
          <a:p>
            <a:fld id="{B516099D-CBCF-4924-847B-F5CB50EC40EA}" type="slidenum">
              <a:rPr lang="it-IT" smtClean="0"/>
              <a:t>1</a:t>
            </a:fld>
            <a:endParaRPr lang="it-IT"/>
          </a:p>
        </p:txBody>
      </p:sp>
    </p:spTree>
    <p:extLst>
      <p:ext uri="{BB962C8B-B14F-4D97-AF65-F5344CB8AC3E}">
        <p14:creationId xmlns:p14="http://schemas.microsoft.com/office/powerpoint/2010/main" val="661027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D8EFE-6F93-BB50-E5B3-4DF8CD95D2E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4368639-C06B-257A-D248-484D8B4AA3F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17F561E-C796-5B8D-3924-CC68566F96D3}"/>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7771DE17-5B55-DE68-0CC4-45D57D167F60}"/>
              </a:ext>
            </a:extLst>
          </p:cNvPr>
          <p:cNvSpPr>
            <a:spLocks noGrp="1"/>
          </p:cNvSpPr>
          <p:nvPr>
            <p:ph type="sldNum" sz="quarter" idx="5"/>
          </p:nvPr>
        </p:nvSpPr>
        <p:spPr/>
        <p:txBody>
          <a:bodyPr/>
          <a:lstStyle/>
          <a:p>
            <a:fld id="{B516099D-CBCF-4924-847B-F5CB50EC40EA}" type="slidenum">
              <a:rPr lang="it-IT" smtClean="0"/>
              <a:t>10</a:t>
            </a:fld>
            <a:endParaRPr lang="it-IT"/>
          </a:p>
        </p:txBody>
      </p:sp>
    </p:spTree>
    <p:extLst>
      <p:ext uri="{BB962C8B-B14F-4D97-AF65-F5344CB8AC3E}">
        <p14:creationId xmlns:p14="http://schemas.microsoft.com/office/powerpoint/2010/main" val="1694229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78E2E-2AD4-F72A-CA66-B01BB1C9FF1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5560BC1-111D-607E-8059-9A46688EF72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CC9CB77-F83E-7968-7E6B-777160978B23}"/>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0A058744-C775-E874-A4B5-1D306B4CD13A}"/>
              </a:ext>
            </a:extLst>
          </p:cNvPr>
          <p:cNvSpPr>
            <a:spLocks noGrp="1"/>
          </p:cNvSpPr>
          <p:nvPr>
            <p:ph type="sldNum" sz="quarter" idx="5"/>
          </p:nvPr>
        </p:nvSpPr>
        <p:spPr/>
        <p:txBody>
          <a:bodyPr/>
          <a:lstStyle/>
          <a:p>
            <a:fld id="{B516099D-CBCF-4924-847B-F5CB50EC40EA}" type="slidenum">
              <a:rPr lang="it-IT" smtClean="0"/>
              <a:t>11</a:t>
            </a:fld>
            <a:endParaRPr lang="it-IT"/>
          </a:p>
        </p:txBody>
      </p:sp>
    </p:spTree>
    <p:extLst>
      <p:ext uri="{BB962C8B-B14F-4D97-AF65-F5344CB8AC3E}">
        <p14:creationId xmlns:p14="http://schemas.microsoft.com/office/powerpoint/2010/main" val="3998489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75084-ACF0-2064-B5DC-22ADA7BAB33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5A0A2F3-8F24-E9AC-E018-9BE8D5D214A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E37692C-8381-2F9A-2D08-A31A341DD158}"/>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14508C8D-B9F9-5BD7-FD2F-FB6F1ED08243}"/>
              </a:ext>
            </a:extLst>
          </p:cNvPr>
          <p:cNvSpPr>
            <a:spLocks noGrp="1"/>
          </p:cNvSpPr>
          <p:nvPr>
            <p:ph type="sldNum" sz="quarter" idx="5"/>
          </p:nvPr>
        </p:nvSpPr>
        <p:spPr/>
        <p:txBody>
          <a:bodyPr/>
          <a:lstStyle/>
          <a:p>
            <a:fld id="{B516099D-CBCF-4924-847B-F5CB50EC40EA}" type="slidenum">
              <a:rPr lang="it-IT" smtClean="0"/>
              <a:t>12</a:t>
            </a:fld>
            <a:endParaRPr lang="it-IT"/>
          </a:p>
        </p:txBody>
      </p:sp>
    </p:spTree>
    <p:extLst>
      <p:ext uri="{BB962C8B-B14F-4D97-AF65-F5344CB8AC3E}">
        <p14:creationId xmlns:p14="http://schemas.microsoft.com/office/powerpoint/2010/main" val="3294795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B516099D-CBCF-4924-847B-F5CB50EC40EA}" type="slidenum">
              <a:rPr lang="it-IT" smtClean="0"/>
              <a:t>13</a:t>
            </a:fld>
            <a:endParaRPr lang="it-IT"/>
          </a:p>
        </p:txBody>
      </p:sp>
    </p:spTree>
    <p:extLst>
      <p:ext uri="{BB962C8B-B14F-4D97-AF65-F5344CB8AC3E}">
        <p14:creationId xmlns:p14="http://schemas.microsoft.com/office/powerpoint/2010/main" val="1188219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84EEC-45A2-696C-1F66-A696BBDE057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11F8EAD-EF98-1309-9289-67493936C5C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468ACD7-FF78-AAD3-1710-018BA91EE56B}"/>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E79EA06F-4221-4DA7-078A-D3A30C352352}"/>
              </a:ext>
            </a:extLst>
          </p:cNvPr>
          <p:cNvSpPr>
            <a:spLocks noGrp="1"/>
          </p:cNvSpPr>
          <p:nvPr>
            <p:ph type="sldNum" sz="quarter" idx="5"/>
          </p:nvPr>
        </p:nvSpPr>
        <p:spPr/>
        <p:txBody>
          <a:bodyPr/>
          <a:lstStyle/>
          <a:p>
            <a:fld id="{B516099D-CBCF-4924-847B-F5CB50EC40EA}" type="slidenum">
              <a:rPr lang="it-IT" smtClean="0"/>
              <a:t>14</a:t>
            </a:fld>
            <a:endParaRPr lang="it-IT"/>
          </a:p>
        </p:txBody>
      </p:sp>
    </p:spTree>
    <p:extLst>
      <p:ext uri="{BB962C8B-B14F-4D97-AF65-F5344CB8AC3E}">
        <p14:creationId xmlns:p14="http://schemas.microsoft.com/office/powerpoint/2010/main" val="3977880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8569E-24D7-0033-4646-BE68246EDF1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4D0089E-4844-F612-C887-4105BBCD0BA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0A55337-11FA-D104-D29B-D2C2D58C22E1}"/>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BCB104B3-DDA5-8A21-D371-B45A4575B2E2}"/>
              </a:ext>
            </a:extLst>
          </p:cNvPr>
          <p:cNvSpPr>
            <a:spLocks noGrp="1"/>
          </p:cNvSpPr>
          <p:nvPr>
            <p:ph type="sldNum" sz="quarter" idx="5"/>
          </p:nvPr>
        </p:nvSpPr>
        <p:spPr/>
        <p:txBody>
          <a:bodyPr/>
          <a:lstStyle/>
          <a:p>
            <a:fld id="{B516099D-CBCF-4924-847B-F5CB50EC40EA}" type="slidenum">
              <a:rPr lang="it-IT" smtClean="0"/>
              <a:t>15</a:t>
            </a:fld>
            <a:endParaRPr lang="it-IT"/>
          </a:p>
        </p:txBody>
      </p:sp>
    </p:spTree>
    <p:extLst>
      <p:ext uri="{BB962C8B-B14F-4D97-AF65-F5344CB8AC3E}">
        <p14:creationId xmlns:p14="http://schemas.microsoft.com/office/powerpoint/2010/main" val="1674159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C67F4-6567-86E0-5249-0BE271E8308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A293966-BE26-C67E-E824-F0AEFAEAFF2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5DD0C77-654F-08E4-256F-382266F7E3D4}"/>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8B92A72B-5FC2-7CBD-BB63-EED9A30FCD39}"/>
              </a:ext>
            </a:extLst>
          </p:cNvPr>
          <p:cNvSpPr>
            <a:spLocks noGrp="1"/>
          </p:cNvSpPr>
          <p:nvPr>
            <p:ph type="sldNum" sz="quarter" idx="5"/>
          </p:nvPr>
        </p:nvSpPr>
        <p:spPr/>
        <p:txBody>
          <a:bodyPr/>
          <a:lstStyle/>
          <a:p>
            <a:fld id="{B516099D-CBCF-4924-847B-F5CB50EC40EA}" type="slidenum">
              <a:rPr lang="it-IT" smtClean="0"/>
              <a:t>16</a:t>
            </a:fld>
            <a:endParaRPr lang="it-IT"/>
          </a:p>
        </p:txBody>
      </p:sp>
    </p:spTree>
    <p:extLst>
      <p:ext uri="{BB962C8B-B14F-4D97-AF65-F5344CB8AC3E}">
        <p14:creationId xmlns:p14="http://schemas.microsoft.com/office/powerpoint/2010/main" val="752729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B516099D-CBCF-4924-847B-F5CB50EC40EA}" type="slidenum">
              <a:rPr lang="it-IT" smtClean="0"/>
              <a:t>17</a:t>
            </a:fld>
            <a:endParaRPr lang="it-IT"/>
          </a:p>
        </p:txBody>
      </p:sp>
    </p:spTree>
    <p:extLst>
      <p:ext uri="{BB962C8B-B14F-4D97-AF65-F5344CB8AC3E}">
        <p14:creationId xmlns:p14="http://schemas.microsoft.com/office/powerpoint/2010/main" val="3132086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8DDA3-BA1C-1694-15A1-F4A741617AC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217A1A5-679C-3D23-DB42-544C4BBA297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7279050-DAD4-9A03-F15B-9191C089EE8A}"/>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3B896F4E-3B96-CD52-A4FD-9360CBE112E0}"/>
              </a:ext>
            </a:extLst>
          </p:cNvPr>
          <p:cNvSpPr>
            <a:spLocks noGrp="1"/>
          </p:cNvSpPr>
          <p:nvPr>
            <p:ph type="sldNum" sz="quarter" idx="5"/>
          </p:nvPr>
        </p:nvSpPr>
        <p:spPr/>
        <p:txBody>
          <a:bodyPr/>
          <a:lstStyle/>
          <a:p>
            <a:fld id="{B516099D-CBCF-4924-847B-F5CB50EC40EA}" type="slidenum">
              <a:rPr lang="it-IT" smtClean="0"/>
              <a:t>18</a:t>
            </a:fld>
            <a:endParaRPr lang="it-IT"/>
          </a:p>
        </p:txBody>
      </p:sp>
    </p:spTree>
    <p:extLst>
      <p:ext uri="{BB962C8B-B14F-4D97-AF65-F5344CB8AC3E}">
        <p14:creationId xmlns:p14="http://schemas.microsoft.com/office/powerpoint/2010/main" val="2941305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B516099D-CBCF-4924-847B-F5CB50EC40EA}" type="slidenum">
              <a:rPr lang="it-IT" smtClean="0"/>
              <a:t>19</a:t>
            </a:fld>
            <a:endParaRPr lang="it-IT"/>
          </a:p>
        </p:txBody>
      </p:sp>
    </p:spTree>
    <p:extLst>
      <p:ext uri="{BB962C8B-B14F-4D97-AF65-F5344CB8AC3E}">
        <p14:creationId xmlns:p14="http://schemas.microsoft.com/office/powerpoint/2010/main" val="821863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B516099D-CBCF-4924-847B-F5CB50EC40EA}" type="slidenum">
              <a:rPr lang="it-IT" smtClean="0"/>
              <a:t>2</a:t>
            </a:fld>
            <a:endParaRPr lang="it-IT"/>
          </a:p>
        </p:txBody>
      </p:sp>
    </p:spTree>
    <p:extLst>
      <p:ext uri="{BB962C8B-B14F-4D97-AF65-F5344CB8AC3E}">
        <p14:creationId xmlns:p14="http://schemas.microsoft.com/office/powerpoint/2010/main" val="1477263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B516099D-CBCF-4924-847B-F5CB50EC40EA}" type="slidenum">
              <a:rPr lang="it-IT" smtClean="0"/>
              <a:t>20</a:t>
            </a:fld>
            <a:endParaRPr lang="it-IT"/>
          </a:p>
        </p:txBody>
      </p:sp>
    </p:spTree>
    <p:extLst>
      <p:ext uri="{BB962C8B-B14F-4D97-AF65-F5344CB8AC3E}">
        <p14:creationId xmlns:p14="http://schemas.microsoft.com/office/powerpoint/2010/main" val="1831367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C9B3E-8E2B-CF14-8042-4AD062E0A2C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C0FE15E-2CB5-9BCB-5327-1FB727AA08C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031D3F1-BDCB-EB7E-4AFC-CC4243376C74}"/>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872663B7-0137-8279-5CD6-7BF8A0D20351}"/>
              </a:ext>
            </a:extLst>
          </p:cNvPr>
          <p:cNvSpPr>
            <a:spLocks noGrp="1"/>
          </p:cNvSpPr>
          <p:nvPr>
            <p:ph type="sldNum" sz="quarter" idx="5"/>
          </p:nvPr>
        </p:nvSpPr>
        <p:spPr/>
        <p:txBody>
          <a:bodyPr/>
          <a:lstStyle/>
          <a:p>
            <a:fld id="{B516099D-CBCF-4924-847B-F5CB50EC40EA}" type="slidenum">
              <a:rPr lang="it-IT" smtClean="0"/>
              <a:t>3</a:t>
            </a:fld>
            <a:endParaRPr lang="it-IT"/>
          </a:p>
        </p:txBody>
      </p:sp>
    </p:spTree>
    <p:extLst>
      <p:ext uri="{BB962C8B-B14F-4D97-AF65-F5344CB8AC3E}">
        <p14:creationId xmlns:p14="http://schemas.microsoft.com/office/powerpoint/2010/main" val="2247955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B516099D-CBCF-4924-847B-F5CB50EC40EA}" type="slidenum">
              <a:rPr lang="it-IT" smtClean="0"/>
              <a:t>4</a:t>
            </a:fld>
            <a:endParaRPr lang="it-IT"/>
          </a:p>
        </p:txBody>
      </p:sp>
    </p:spTree>
    <p:extLst>
      <p:ext uri="{BB962C8B-B14F-4D97-AF65-F5344CB8AC3E}">
        <p14:creationId xmlns:p14="http://schemas.microsoft.com/office/powerpoint/2010/main" val="3258800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9B0ED-0F6B-7362-7A2E-3CDC313D5C2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AE19DB1-ACF9-EDC4-0B8A-165BD27AC00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0A1D790-9E5D-9B8D-74FF-65D485B165D9}"/>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E474EB9A-0DCF-C72C-EB94-19932E214A5D}"/>
              </a:ext>
            </a:extLst>
          </p:cNvPr>
          <p:cNvSpPr>
            <a:spLocks noGrp="1"/>
          </p:cNvSpPr>
          <p:nvPr>
            <p:ph type="sldNum" sz="quarter" idx="5"/>
          </p:nvPr>
        </p:nvSpPr>
        <p:spPr/>
        <p:txBody>
          <a:bodyPr/>
          <a:lstStyle/>
          <a:p>
            <a:fld id="{B516099D-CBCF-4924-847B-F5CB50EC40EA}" type="slidenum">
              <a:rPr lang="it-IT" smtClean="0"/>
              <a:t>5</a:t>
            </a:fld>
            <a:endParaRPr lang="it-IT"/>
          </a:p>
        </p:txBody>
      </p:sp>
    </p:spTree>
    <p:extLst>
      <p:ext uri="{BB962C8B-B14F-4D97-AF65-F5344CB8AC3E}">
        <p14:creationId xmlns:p14="http://schemas.microsoft.com/office/powerpoint/2010/main" val="3988648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07CA5-C14A-8705-78B9-731FB487BE1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0718795-2F6B-0B6F-052C-36A77FCF9BF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34D6CD8-1120-9C6C-A4B7-5B2297EFE726}"/>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4DCF7455-E0A9-9858-4F6A-D1CCF5781F6F}"/>
              </a:ext>
            </a:extLst>
          </p:cNvPr>
          <p:cNvSpPr>
            <a:spLocks noGrp="1"/>
          </p:cNvSpPr>
          <p:nvPr>
            <p:ph type="sldNum" sz="quarter" idx="5"/>
          </p:nvPr>
        </p:nvSpPr>
        <p:spPr/>
        <p:txBody>
          <a:bodyPr/>
          <a:lstStyle/>
          <a:p>
            <a:fld id="{B516099D-CBCF-4924-847B-F5CB50EC40EA}" type="slidenum">
              <a:rPr lang="it-IT" smtClean="0"/>
              <a:t>6</a:t>
            </a:fld>
            <a:endParaRPr lang="it-IT"/>
          </a:p>
        </p:txBody>
      </p:sp>
    </p:spTree>
    <p:extLst>
      <p:ext uri="{BB962C8B-B14F-4D97-AF65-F5344CB8AC3E}">
        <p14:creationId xmlns:p14="http://schemas.microsoft.com/office/powerpoint/2010/main" val="3266086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C045B-EEC7-F9BB-A913-B4B116FA76B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9ADCB68-20DB-58DB-381D-F8689FF7FD0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2CFBD5C-4B3C-E556-7527-CAF21776A72C}"/>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09DA4C29-1A10-3F8D-FFAA-0D409E544D56}"/>
              </a:ext>
            </a:extLst>
          </p:cNvPr>
          <p:cNvSpPr>
            <a:spLocks noGrp="1"/>
          </p:cNvSpPr>
          <p:nvPr>
            <p:ph type="sldNum" sz="quarter" idx="5"/>
          </p:nvPr>
        </p:nvSpPr>
        <p:spPr/>
        <p:txBody>
          <a:bodyPr/>
          <a:lstStyle/>
          <a:p>
            <a:fld id="{B516099D-CBCF-4924-847B-F5CB50EC40EA}" type="slidenum">
              <a:rPr lang="it-IT" smtClean="0"/>
              <a:t>7</a:t>
            </a:fld>
            <a:endParaRPr lang="it-IT"/>
          </a:p>
        </p:txBody>
      </p:sp>
    </p:spTree>
    <p:extLst>
      <p:ext uri="{BB962C8B-B14F-4D97-AF65-F5344CB8AC3E}">
        <p14:creationId xmlns:p14="http://schemas.microsoft.com/office/powerpoint/2010/main" val="2354146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9BD18-79FA-6B32-833C-7C78A780EA2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565B557-B7E1-1F20-AA94-CF12D95880C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AC2E762-0529-E4D2-C070-92B501A738FE}"/>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59667D9A-C26F-28CE-6E0D-E772E5F8F5EE}"/>
              </a:ext>
            </a:extLst>
          </p:cNvPr>
          <p:cNvSpPr>
            <a:spLocks noGrp="1"/>
          </p:cNvSpPr>
          <p:nvPr>
            <p:ph type="sldNum" sz="quarter" idx="5"/>
          </p:nvPr>
        </p:nvSpPr>
        <p:spPr/>
        <p:txBody>
          <a:bodyPr/>
          <a:lstStyle/>
          <a:p>
            <a:fld id="{B516099D-CBCF-4924-847B-F5CB50EC40EA}" type="slidenum">
              <a:rPr lang="it-IT" smtClean="0"/>
              <a:t>8</a:t>
            </a:fld>
            <a:endParaRPr lang="it-IT"/>
          </a:p>
        </p:txBody>
      </p:sp>
    </p:spTree>
    <p:extLst>
      <p:ext uri="{BB962C8B-B14F-4D97-AF65-F5344CB8AC3E}">
        <p14:creationId xmlns:p14="http://schemas.microsoft.com/office/powerpoint/2010/main" val="1406318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55BE6-ED52-EE47-09A0-6B17AC891E3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A8A0876-29BE-ACF6-98B1-C1E2B2F143C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A14471E-BD75-057C-C95B-1732150AF4BA}"/>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B88FA8B6-5E07-588D-81B6-B9A48EA73DAD}"/>
              </a:ext>
            </a:extLst>
          </p:cNvPr>
          <p:cNvSpPr>
            <a:spLocks noGrp="1"/>
          </p:cNvSpPr>
          <p:nvPr>
            <p:ph type="sldNum" sz="quarter" idx="5"/>
          </p:nvPr>
        </p:nvSpPr>
        <p:spPr/>
        <p:txBody>
          <a:bodyPr/>
          <a:lstStyle/>
          <a:p>
            <a:fld id="{B516099D-CBCF-4924-847B-F5CB50EC40EA}" type="slidenum">
              <a:rPr lang="it-IT" smtClean="0"/>
              <a:t>9</a:t>
            </a:fld>
            <a:endParaRPr lang="it-IT"/>
          </a:p>
        </p:txBody>
      </p:sp>
    </p:spTree>
    <p:extLst>
      <p:ext uri="{BB962C8B-B14F-4D97-AF65-F5344CB8AC3E}">
        <p14:creationId xmlns:p14="http://schemas.microsoft.com/office/powerpoint/2010/main" val="1279916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resentazione_2">
    <p:spTree>
      <p:nvGrpSpPr>
        <p:cNvPr id="1" name=""/>
        <p:cNvGrpSpPr/>
        <p:nvPr/>
      </p:nvGrpSpPr>
      <p:grpSpPr>
        <a:xfrm>
          <a:off x="0" y="0"/>
          <a:ext cx="0" cy="0"/>
          <a:chOff x="0" y="0"/>
          <a:chExt cx="0" cy="0"/>
        </a:xfrm>
      </p:grpSpPr>
      <p:sp>
        <p:nvSpPr>
          <p:cNvPr id="6" name="Segnaposto immagine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n-US" noProof="0"/>
              <a:t>Click icon to add picture</a:t>
            </a:r>
            <a:endParaRPr lang="it-IT" noProof="0"/>
          </a:p>
        </p:txBody>
      </p:sp>
      <p:sp>
        <p:nvSpPr>
          <p:cNvPr id="4" name="Segnaposto testo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Inserire qui il sottotitolo</a:t>
            </a:r>
          </a:p>
        </p:txBody>
      </p:sp>
      <p:sp>
        <p:nvSpPr>
          <p:cNvPr id="5" name="Titolo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en-US" noProof="0"/>
              <a:t>Click to edit Master title style</a:t>
            </a:r>
            <a:endParaRPr lang="it-IT" noProof="0"/>
          </a:p>
        </p:txBody>
      </p:sp>
      <p:cxnSp>
        <p:nvCxnSpPr>
          <p:cNvPr id="7" name="Connettore diritto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positiva di separazione_2">
    <p:spTree>
      <p:nvGrpSpPr>
        <p:cNvPr id="1" name=""/>
        <p:cNvGrpSpPr/>
        <p:nvPr/>
      </p:nvGrpSpPr>
      <p:grpSpPr>
        <a:xfrm>
          <a:off x="0" y="0"/>
          <a:ext cx="0" cy="0"/>
          <a:chOff x="0" y="0"/>
          <a:chExt cx="0" cy="0"/>
        </a:xfrm>
      </p:grpSpPr>
      <p:sp>
        <p:nvSpPr>
          <p:cNvPr id="6" name="Segnaposto immagine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n-US" noProof="0"/>
              <a:t>Click icon to add picture</a:t>
            </a:r>
            <a:endParaRPr lang="it-IT" noProof="0"/>
          </a:p>
        </p:txBody>
      </p:sp>
      <p:sp>
        <p:nvSpPr>
          <p:cNvPr id="10" name="Segnaposto testo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Inserire qui il sottotitolo</a:t>
            </a:r>
          </a:p>
        </p:txBody>
      </p:sp>
      <p:sp>
        <p:nvSpPr>
          <p:cNvPr id="11" name="Titolo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en-US" noProof="0"/>
              <a:t>Click to edit Master title style</a:t>
            </a:r>
            <a:endParaRPr lang="it-IT" noProof="0"/>
          </a:p>
        </p:txBody>
      </p:sp>
      <p:cxnSp>
        <p:nvCxnSpPr>
          <p:cNvPr id="12" name="Connettore diritto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apositiva di separazione_3">
    <p:spTree>
      <p:nvGrpSpPr>
        <p:cNvPr id="1" name=""/>
        <p:cNvGrpSpPr/>
        <p:nvPr/>
      </p:nvGrpSpPr>
      <p:grpSpPr>
        <a:xfrm>
          <a:off x="0" y="0"/>
          <a:ext cx="0" cy="0"/>
          <a:chOff x="0" y="0"/>
          <a:chExt cx="0" cy="0"/>
        </a:xfrm>
      </p:grpSpPr>
      <p:sp>
        <p:nvSpPr>
          <p:cNvPr id="6" name="Segnaposto immagine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n-US" noProof="0"/>
              <a:t>Click icon to add picture</a:t>
            </a:r>
            <a:endParaRPr lang="it-IT" noProof="0"/>
          </a:p>
        </p:txBody>
      </p:sp>
      <p:sp>
        <p:nvSpPr>
          <p:cNvPr id="10" name="Segnaposto testo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Inserire qui il sottotitolo</a:t>
            </a:r>
          </a:p>
        </p:txBody>
      </p:sp>
      <p:sp>
        <p:nvSpPr>
          <p:cNvPr id="11" name="Titolo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en-US" noProof="0"/>
              <a:t>Click to edit Master title style</a:t>
            </a:r>
            <a:endParaRPr lang="it-IT" noProof="0"/>
          </a:p>
        </p:txBody>
      </p:sp>
      <p:cxnSp>
        <p:nvCxnSpPr>
          <p:cNvPr id="7" name="Connettore diritto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apositiva di separazion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Segnaposto immagine 21" descr="Donna al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Segnaposto immagine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n-US" noProof="0"/>
              <a:t>Click icon to add picture</a:t>
            </a:r>
            <a:endParaRPr lang="it-IT" noProof="0"/>
          </a:p>
        </p:txBody>
      </p:sp>
      <p:sp>
        <p:nvSpPr>
          <p:cNvPr id="4" name="Segnaposto testo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Inserire qui il sottotitolo</a:t>
            </a:r>
          </a:p>
        </p:txBody>
      </p:sp>
      <p:sp>
        <p:nvSpPr>
          <p:cNvPr id="5" name="Titolo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en-US" noProof="0"/>
              <a:t>Click to edit Master title style</a:t>
            </a:r>
            <a:endParaRPr lang="it-IT" noProof="0"/>
          </a:p>
        </p:txBody>
      </p:sp>
      <p:cxnSp>
        <p:nvCxnSpPr>
          <p:cNvPr id="8" name="Connettore diritto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a di separazione_5">
    <p:spTree>
      <p:nvGrpSpPr>
        <p:cNvPr id="1" name=""/>
        <p:cNvGrpSpPr/>
        <p:nvPr/>
      </p:nvGrpSpPr>
      <p:grpSpPr>
        <a:xfrm>
          <a:off x="0" y="0"/>
          <a:ext cx="0" cy="0"/>
          <a:chOff x="0" y="0"/>
          <a:chExt cx="0" cy="0"/>
        </a:xfrm>
      </p:grpSpPr>
      <p:pic>
        <p:nvPicPr>
          <p:cNvPr id="7" name="Segnaposto immagine 21" descr="Donna al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Segnaposto immagine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n-US" noProof="0"/>
              <a:t>Click icon to add picture</a:t>
            </a:r>
            <a:endParaRPr lang="it-IT" noProof="0"/>
          </a:p>
        </p:txBody>
      </p:sp>
      <p:sp>
        <p:nvSpPr>
          <p:cNvPr id="4" name="Segnaposto testo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Inserire qui il sottotitolo</a:t>
            </a:r>
          </a:p>
        </p:txBody>
      </p:sp>
      <p:sp>
        <p:nvSpPr>
          <p:cNvPr id="5" name="Titolo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en-US" noProof="0"/>
              <a:t>Click to edit Master title style</a:t>
            </a:r>
            <a:endParaRPr lang="it-IT" noProof="0"/>
          </a:p>
        </p:txBody>
      </p:sp>
      <p:cxnSp>
        <p:nvCxnSpPr>
          <p:cNvPr id="9" name="Connettore diritto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uto con didascalia_1">
    <p:spTree>
      <p:nvGrpSpPr>
        <p:cNvPr id="1" name=""/>
        <p:cNvGrpSpPr/>
        <p:nvPr/>
      </p:nvGrpSpPr>
      <p:grpSpPr>
        <a:xfrm>
          <a:off x="0" y="0"/>
          <a:ext cx="0" cy="0"/>
          <a:chOff x="0" y="0"/>
          <a:chExt cx="0" cy="0"/>
        </a:xfrm>
      </p:grpSpPr>
      <p:sp>
        <p:nvSpPr>
          <p:cNvPr id="9" name="Segnaposto immagine 8"/>
          <p:cNvSpPr>
            <a:spLocks noGrp="1"/>
          </p:cNvSpPr>
          <p:nvPr>
            <p:ph type="pic" sz="quarter" idx="10"/>
          </p:nvPr>
        </p:nvSpPr>
        <p:spPr>
          <a:xfrm>
            <a:off x="1524000" y="3482977"/>
            <a:ext cx="10668000" cy="3375025"/>
          </a:xfrm>
          <a:prstGeom prst="rect">
            <a:avLst/>
          </a:prstGeom>
          <a:solidFill>
            <a:schemeClr val="accent4">
              <a:lumMod val="50000"/>
            </a:schemeClr>
          </a:solidFill>
        </p:spPr>
        <p:txBody>
          <a:bodyPr rtlCol="0"/>
          <a:lstStyle/>
          <a:p>
            <a:pPr rtl="0"/>
            <a:r>
              <a:rPr lang="en-US" noProof="0"/>
              <a:t>Click icon to add picture</a:t>
            </a:r>
            <a:endParaRPr lang="it-IT" noProof="0"/>
          </a:p>
        </p:txBody>
      </p:sp>
      <p:sp>
        <p:nvSpPr>
          <p:cNvPr id="6" name="Segnaposto testo 2">
            <a:extLst>
              <a:ext uri="{FF2B5EF4-FFF2-40B4-BE49-F238E27FC236}">
                <a16:creationId xmlns:a16="http://schemas.microsoft.com/office/drawing/2014/main" id="{5832AA92-D0AC-8247-A360-19A5932C4E36}"/>
              </a:ext>
            </a:extLst>
          </p:cNvPr>
          <p:cNvSpPr>
            <a:spLocks noGrp="1"/>
          </p:cNvSpPr>
          <p:nvPr>
            <p:ph idx="1"/>
          </p:nvPr>
        </p:nvSpPr>
        <p:spPr>
          <a:xfrm>
            <a:off x="6338806"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it-IT" noProof="0"/>
          </a:p>
        </p:txBody>
      </p:sp>
      <p:sp>
        <p:nvSpPr>
          <p:cNvPr id="8" name="Titolo 1">
            <a:extLst>
              <a:ext uri="{FF2B5EF4-FFF2-40B4-BE49-F238E27FC236}">
                <a16:creationId xmlns:a16="http://schemas.microsoft.com/office/drawing/2014/main" id="{E3AD9F76-09D6-0D4E-99ED-D9391C974AD2}"/>
              </a:ext>
            </a:extLst>
          </p:cNvPr>
          <p:cNvSpPr>
            <a:spLocks noGrp="1"/>
          </p:cNvSpPr>
          <p:nvPr>
            <p:ph type="ctrTitle"/>
          </p:nvPr>
        </p:nvSpPr>
        <p:spPr>
          <a:xfrm>
            <a:off x="1524000" y="339644"/>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n-US" noProof="0"/>
              <a:t>Click to edit Master title style</a:t>
            </a:r>
            <a:endParaRPr lang="it-IT" noProof="0"/>
          </a:p>
        </p:txBody>
      </p:sp>
      <p:cxnSp>
        <p:nvCxnSpPr>
          <p:cNvPr id="10" name="Connettore diritto 9">
            <a:extLst>
              <a:ext uri="{FF2B5EF4-FFF2-40B4-BE49-F238E27FC236}">
                <a16:creationId xmlns:a16="http://schemas.microsoft.com/office/drawing/2014/main" id="{F2E583C8-CCA8-BB4A-B8AA-4ED85B62E67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65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uto con didascalia_2">
    <p:spTree>
      <p:nvGrpSpPr>
        <p:cNvPr id="1" name=""/>
        <p:cNvGrpSpPr/>
        <p:nvPr/>
      </p:nvGrpSpPr>
      <p:grpSpPr>
        <a:xfrm>
          <a:off x="0" y="0"/>
          <a:ext cx="0" cy="0"/>
          <a:chOff x="0" y="0"/>
          <a:chExt cx="0" cy="0"/>
        </a:xfrm>
      </p:grpSpPr>
      <p:sp>
        <p:nvSpPr>
          <p:cNvPr id="9" name="Segnaposto immagine 8"/>
          <p:cNvSpPr>
            <a:spLocks noGrp="1"/>
          </p:cNvSpPr>
          <p:nvPr>
            <p:ph type="pic" sz="quarter" idx="10"/>
          </p:nvPr>
        </p:nvSpPr>
        <p:spPr>
          <a:xfrm>
            <a:off x="0" y="3482977"/>
            <a:ext cx="10668000" cy="3375025"/>
          </a:xfrm>
          <a:prstGeom prst="rect">
            <a:avLst/>
          </a:prstGeom>
          <a:solidFill>
            <a:schemeClr val="accent4">
              <a:lumMod val="50000"/>
            </a:schemeClr>
          </a:solidFill>
        </p:spPr>
        <p:txBody>
          <a:bodyPr rtlCol="0"/>
          <a:lstStyle/>
          <a:p>
            <a:pPr rtl="0"/>
            <a:r>
              <a:rPr lang="en-US" noProof="0"/>
              <a:t>Click icon to add picture</a:t>
            </a:r>
            <a:endParaRPr lang="it-IT" noProof="0"/>
          </a:p>
        </p:txBody>
      </p:sp>
      <p:sp>
        <p:nvSpPr>
          <p:cNvPr id="6" name="Segnaposto testo 2">
            <a:extLst>
              <a:ext uri="{FF2B5EF4-FFF2-40B4-BE49-F238E27FC236}">
                <a16:creationId xmlns:a16="http://schemas.microsoft.com/office/drawing/2014/main" id="{5832AA92-D0AC-8247-A360-19A5932C4E36}"/>
              </a:ext>
            </a:extLst>
          </p:cNvPr>
          <p:cNvSpPr>
            <a:spLocks noGrp="1"/>
          </p:cNvSpPr>
          <p:nvPr>
            <p:ph idx="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it-IT" noProof="0"/>
          </a:p>
        </p:txBody>
      </p:sp>
      <p:sp>
        <p:nvSpPr>
          <p:cNvPr id="8" name="Titolo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n-US" noProof="0"/>
              <a:t>Click to edit Master title style</a:t>
            </a:r>
            <a:endParaRPr lang="it-IT" noProof="0"/>
          </a:p>
        </p:txBody>
      </p:sp>
      <p:cxnSp>
        <p:nvCxnSpPr>
          <p:cNvPr id="11" name="Connettore diritto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uto con didascalia_3">
    <p:spTree>
      <p:nvGrpSpPr>
        <p:cNvPr id="1" name=""/>
        <p:cNvGrpSpPr/>
        <p:nvPr/>
      </p:nvGrpSpPr>
      <p:grpSpPr>
        <a:xfrm>
          <a:off x="0" y="0"/>
          <a:ext cx="0" cy="0"/>
          <a:chOff x="0" y="0"/>
          <a:chExt cx="0" cy="0"/>
        </a:xfrm>
      </p:grpSpPr>
      <p:sp>
        <p:nvSpPr>
          <p:cNvPr id="9" name="Segnaposto immagine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rtlCol="0"/>
          <a:lstStyle/>
          <a:p>
            <a:pPr rtl="0"/>
            <a:r>
              <a:rPr lang="en-US" noProof="0"/>
              <a:t>Click icon to add picture</a:t>
            </a:r>
            <a:endParaRPr lang="it-IT" noProof="0"/>
          </a:p>
        </p:txBody>
      </p:sp>
      <p:cxnSp>
        <p:nvCxnSpPr>
          <p:cNvPr id="10" name="Connettore diritto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Segnaposto testo 2">
            <a:extLst>
              <a:ext uri="{FF2B5EF4-FFF2-40B4-BE49-F238E27FC236}">
                <a16:creationId xmlns:a16="http://schemas.microsoft.com/office/drawing/2014/main" id="{8576316B-7498-2E42-9B52-88BF1C9DF40C}"/>
              </a:ext>
            </a:extLst>
          </p:cNvPr>
          <p:cNvSpPr>
            <a:spLocks noGrp="1"/>
          </p:cNvSpPr>
          <p:nvPr>
            <p:ph idx="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it-IT" noProof="0"/>
          </a:p>
        </p:txBody>
      </p:sp>
      <p:sp>
        <p:nvSpPr>
          <p:cNvPr id="13" name="Titolo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n-US" noProof="0"/>
              <a:t>Click to edit Master title style</a:t>
            </a:r>
            <a:endParaRPr lang="it-IT" noProof="0"/>
          </a:p>
        </p:txBody>
      </p:sp>
    </p:spTree>
    <p:extLst>
      <p:ext uri="{BB962C8B-B14F-4D97-AF65-F5344CB8AC3E}">
        <p14:creationId xmlns:p14="http://schemas.microsoft.com/office/powerpoint/2010/main" val="1496456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uto con didascalia_4">
    <p:spTree>
      <p:nvGrpSpPr>
        <p:cNvPr id="1" name=""/>
        <p:cNvGrpSpPr/>
        <p:nvPr/>
      </p:nvGrpSpPr>
      <p:grpSpPr>
        <a:xfrm>
          <a:off x="0" y="0"/>
          <a:ext cx="0" cy="0"/>
          <a:chOff x="0" y="0"/>
          <a:chExt cx="0" cy="0"/>
        </a:xfrm>
      </p:grpSpPr>
      <p:sp>
        <p:nvSpPr>
          <p:cNvPr id="9" name="Segnaposto immagine 8"/>
          <p:cNvSpPr>
            <a:spLocks noGrp="1"/>
          </p:cNvSpPr>
          <p:nvPr>
            <p:ph type="pic" sz="quarter" idx="10"/>
          </p:nvPr>
        </p:nvSpPr>
        <p:spPr>
          <a:xfrm>
            <a:off x="0" y="3482977"/>
            <a:ext cx="12192000" cy="3375025"/>
          </a:xfrm>
          <a:prstGeom prst="rect">
            <a:avLst/>
          </a:prstGeom>
          <a:solidFill>
            <a:schemeClr val="accent4">
              <a:lumMod val="50000"/>
            </a:schemeClr>
          </a:solidFill>
        </p:spPr>
        <p:txBody>
          <a:bodyPr rtlCol="0"/>
          <a:lstStyle/>
          <a:p>
            <a:pPr rtl="0"/>
            <a:r>
              <a:rPr lang="en-US" noProof="0"/>
              <a:t>Click icon to add picture</a:t>
            </a:r>
            <a:endParaRPr lang="it-IT" noProof="0"/>
          </a:p>
        </p:txBody>
      </p:sp>
      <p:cxnSp>
        <p:nvCxnSpPr>
          <p:cNvPr id="5" name="Connettore diritto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Segnaposto testo 2">
            <a:extLst>
              <a:ext uri="{FF2B5EF4-FFF2-40B4-BE49-F238E27FC236}">
                <a16:creationId xmlns:a16="http://schemas.microsoft.com/office/drawing/2014/main" id="{5832AA92-D0AC-8247-A360-19A5932C4E36}"/>
              </a:ext>
            </a:extLst>
          </p:cNvPr>
          <p:cNvSpPr>
            <a:spLocks noGrp="1"/>
          </p:cNvSpPr>
          <p:nvPr>
            <p:ph idx="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it-IT" noProof="0"/>
          </a:p>
        </p:txBody>
      </p:sp>
      <p:sp>
        <p:nvSpPr>
          <p:cNvPr id="8" name="Titolo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n-US" noProof="0"/>
              <a:t>Click to edit Master title style</a:t>
            </a:r>
            <a:endParaRPr lang="it-IT" noProof="0"/>
          </a:p>
        </p:txBody>
      </p:sp>
    </p:spTree>
    <p:extLst>
      <p:ext uri="{BB962C8B-B14F-4D97-AF65-F5344CB8AC3E}">
        <p14:creationId xmlns:p14="http://schemas.microsoft.com/office/powerpoint/2010/main" val="780326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uto con didascalia_5">
    <p:spTree>
      <p:nvGrpSpPr>
        <p:cNvPr id="1" name=""/>
        <p:cNvGrpSpPr/>
        <p:nvPr/>
      </p:nvGrpSpPr>
      <p:grpSpPr>
        <a:xfrm>
          <a:off x="0" y="0"/>
          <a:ext cx="0" cy="0"/>
          <a:chOff x="0" y="0"/>
          <a:chExt cx="0" cy="0"/>
        </a:xfrm>
      </p:grpSpPr>
      <p:sp>
        <p:nvSpPr>
          <p:cNvPr id="9" name="Segnaposto immagine 8"/>
          <p:cNvSpPr>
            <a:spLocks noGrp="1"/>
          </p:cNvSpPr>
          <p:nvPr>
            <p:ph type="pic" sz="quarter" idx="10"/>
          </p:nvPr>
        </p:nvSpPr>
        <p:spPr>
          <a:xfrm>
            <a:off x="0" y="3482977"/>
            <a:ext cx="12192000" cy="3375025"/>
          </a:xfrm>
          <a:prstGeom prst="rect">
            <a:avLst/>
          </a:prstGeom>
          <a:solidFill>
            <a:schemeClr val="accent4">
              <a:lumMod val="50000"/>
            </a:schemeClr>
          </a:solidFill>
        </p:spPr>
        <p:txBody>
          <a:bodyPr rtlCol="0"/>
          <a:lstStyle/>
          <a:p>
            <a:pPr rtl="0"/>
            <a:r>
              <a:rPr lang="en-US" noProof="0"/>
              <a:t>Click icon to add picture</a:t>
            </a:r>
            <a:endParaRPr lang="it-IT" noProof="0"/>
          </a:p>
        </p:txBody>
      </p:sp>
      <p:sp>
        <p:nvSpPr>
          <p:cNvPr id="6" name="Segnaposto testo 2">
            <a:extLst>
              <a:ext uri="{FF2B5EF4-FFF2-40B4-BE49-F238E27FC236}">
                <a16:creationId xmlns:a16="http://schemas.microsoft.com/office/drawing/2014/main" id="{5832AA92-D0AC-8247-A360-19A5932C4E36}"/>
              </a:ext>
            </a:extLst>
          </p:cNvPr>
          <p:cNvSpPr>
            <a:spLocks noGrp="1"/>
          </p:cNvSpPr>
          <p:nvPr>
            <p:ph idx="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it-IT" noProof="0"/>
          </a:p>
        </p:txBody>
      </p:sp>
      <p:sp>
        <p:nvSpPr>
          <p:cNvPr id="8" name="Titolo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n-US" noProof="0"/>
              <a:t>Click to edit Master title style</a:t>
            </a:r>
            <a:endParaRPr lang="it-IT" noProof="0"/>
          </a:p>
        </p:txBody>
      </p:sp>
      <p:cxnSp>
        <p:nvCxnSpPr>
          <p:cNvPr id="15" name="Connettore diritto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fronto_1">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BF68D214-7DB4-434F-A5DB-B600BE682B04}" type="datetime1">
              <a:rPr lang="it-IT" noProof="0" smtClean="0"/>
              <a:t>14/06/2025</a:t>
            </a:fld>
            <a:endParaRPr lang="it-IT" noProof="0"/>
          </a:p>
        </p:txBody>
      </p:sp>
      <p:sp>
        <p:nvSpPr>
          <p:cNvPr id="4" name="Segnaposto piè di pa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it-IT" noProof="0" smtClean="0"/>
              <a:t>‹#›</a:t>
            </a:fld>
            <a:endParaRPr lang="it-IT" noProof="0"/>
          </a:p>
        </p:txBody>
      </p:sp>
      <p:sp>
        <p:nvSpPr>
          <p:cNvPr id="7" name="Tito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it-IT" noProof="0"/>
              <a:t>INSERIRE QUI IL TITOLO</a:t>
            </a:r>
          </a:p>
        </p:txBody>
      </p:sp>
      <p:cxnSp>
        <p:nvCxnSpPr>
          <p:cNvPr id="13" name="Connettore dirit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nettore diritto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egnaposto contenuto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it-IT" noProof="0"/>
          </a:p>
        </p:txBody>
      </p:sp>
      <p:sp>
        <p:nvSpPr>
          <p:cNvPr id="12" name="Segnaposto contenuto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it-IT" noProof="0"/>
          </a:p>
        </p:txBody>
      </p:sp>
      <p:sp>
        <p:nvSpPr>
          <p:cNvPr id="14" name="Segnaposto testo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5" name="Segnaposto testo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presentazione_3">
    <p:spTree>
      <p:nvGrpSpPr>
        <p:cNvPr id="1" name=""/>
        <p:cNvGrpSpPr/>
        <p:nvPr/>
      </p:nvGrpSpPr>
      <p:grpSpPr>
        <a:xfrm>
          <a:off x="0" y="0"/>
          <a:ext cx="0" cy="0"/>
          <a:chOff x="0" y="0"/>
          <a:chExt cx="0" cy="0"/>
        </a:xfrm>
      </p:grpSpPr>
      <p:sp>
        <p:nvSpPr>
          <p:cNvPr id="6" name="Segnaposto immagine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n-US" noProof="0"/>
              <a:t>Click icon to add picture</a:t>
            </a:r>
            <a:endParaRPr lang="it-IT" noProof="0"/>
          </a:p>
        </p:txBody>
      </p:sp>
      <p:cxnSp>
        <p:nvCxnSpPr>
          <p:cNvPr id="3" name="Connettore diritto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egnaposto testo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Inserire qui il sottotitolo</a:t>
            </a:r>
          </a:p>
        </p:txBody>
      </p:sp>
      <p:sp>
        <p:nvSpPr>
          <p:cNvPr id="5" name="Titolo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en-US" noProof="0"/>
              <a:t>Click to edit Master title style</a:t>
            </a:r>
            <a:endParaRPr lang="it-IT" noProof="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fronto_2">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AE73EF0B-8DF0-478B-9C08-8E99AF71521E}" type="datetime1">
              <a:rPr lang="it-IT" noProof="0" smtClean="0"/>
              <a:t>14/06/2025</a:t>
            </a:fld>
            <a:endParaRPr lang="it-IT" noProof="0"/>
          </a:p>
        </p:txBody>
      </p:sp>
      <p:sp>
        <p:nvSpPr>
          <p:cNvPr id="4" name="Segnaposto piè di pa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it-IT" noProof="0" smtClean="0"/>
              <a:t>‹#›</a:t>
            </a:fld>
            <a:endParaRPr lang="it-IT" noProof="0"/>
          </a:p>
        </p:txBody>
      </p:sp>
      <p:sp>
        <p:nvSpPr>
          <p:cNvPr id="7" name="Tito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it-IT" noProof="0"/>
              <a:t>INSERIRE QUI IL TITOLO</a:t>
            </a:r>
          </a:p>
        </p:txBody>
      </p:sp>
      <p:cxnSp>
        <p:nvCxnSpPr>
          <p:cNvPr id="13" name="Connettore dirit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Segnaposto contenuto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it-IT" noProof="0"/>
          </a:p>
        </p:txBody>
      </p:sp>
      <p:sp>
        <p:nvSpPr>
          <p:cNvPr id="12" name="Segnaposto contenuto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it-IT" noProof="0"/>
          </a:p>
        </p:txBody>
      </p:sp>
      <p:sp>
        <p:nvSpPr>
          <p:cNvPr id="14" name="Segnaposto testo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5" name="Segnaposto testo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cxnSp>
        <p:nvCxnSpPr>
          <p:cNvPr id="17" name="Connettore diritto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ronto_3">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6A3880A7-1382-4A42-BAE9-A8B097B55454}" type="datetime1">
              <a:rPr lang="it-IT" noProof="0" smtClean="0"/>
              <a:t>14/06/2025</a:t>
            </a:fld>
            <a:endParaRPr lang="it-IT" noProof="0"/>
          </a:p>
        </p:txBody>
      </p:sp>
      <p:sp>
        <p:nvSpPr>
          <p:cNvPr id="4" name="Segnaposto piè di pa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it-IT" noProof="0" smtClean="0"/>
              <a:t>‹#›</a:t>
            </a:fld>
            <a:endParaRPr lang="it-IT" noProof="0"/>
          </a:p>
        </p:txBody>
      </p:sp>
      <p:sp>
        <p:nvSpPr>
          <p:cNvPr id="6" name="Titolo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it-IT" noProof="0"/>
              <a:t>INSERIRE QUI IL TITOLO</a:t>
            </a:r>
          </a:p>
        </p:txBody>
      </p:sp>
      <p:sp>
        <p:nvSpPr>
          <p:cNvPr id="8" name="Segnaposto contenuto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it-IT" noProof="0"/>
          </a:p>
        </p:txBody>
      </p:sp>
      <p:sp>
        <p:nvSpPr>
          <p:cNvPr id="9" name="Segnaposto contenuto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it-IT" noProof="0"/>
          </a:p>
        </p:txBody>
      </p:sp>
      <p:sp>
        <p:nvSpPr>
          <p:cNvPr id="10" name="Segnaposto testo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1" name="Segnaposto testo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cxnSp>
        <p:nvCxnSpPr>
          <p:cNvPr id="13" name="Connettore diritto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fronto_5">
    <p:spTree>
      <p:nvGrpSpPr>
        <p:cNvPr id="1" name=""/>
        <p:cNvGrpSpPr/>
        <p:nvPr/>
      </p:nvGrpSpPr>
      <p:grpSpPr>
        <a:xfrm>
          <a:off x="0" y="0"/>
          <a:ext cx="0" cy="0"/>
          <a:chOff x="0" y="0"/>
          <a:chExt cx="0" cy="0"/>
        </a:xfrm>
      </p:grpSpPr>
      <p:sp>
        <p:nvSpPr>
          <p:cNvPr id="12" name="Segnaposto immagine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n-US" noProof="0"/>
              <a:t>Click icon to add picture</a:t>
            </a:r>
            <a:endParaRPr lang="it-IT" noProof="0"/>
          </a:p>
        </p:txBody>
      </p:sp>
      <p:cxnSp>
        <p:nvCxnSpPr>
          <p:cNvPr id="14" name="Connettore diritto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egnaposto dat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22046C33-8430-4480-8A5C-6EA0241422A1}" type="datetime1">
              <a:rPr lang="it-IT" noProof="0" smtClean="0"/>
              <a:t>14/06/2025</a:t>
            </a:fld>
            <a:endParaRPr lang="it-IT" noProof="0"/>
          </a:p>
        </p:txBody>
      </p:sp>
      <p:sp>
        <p:nvSpPr>
          <p:cNvPr id="4" name="Segnaposto piè di pa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it-IT" noProof="0" smtClean="0"/>
              <a:t>‹#›</a:t>
            </a:fld>
            <a:endParaRPr lang="it-IT" noProof="0"/>
          </a:p>
        </p:txBody>
      </p:sp>
      <p:sp>
        <p:nvSpPr>
          <p:cNvPr id="6" name="Titolo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it-IT" noProof="0"/>
              <a:t>INSERIRE QUI IL TITOLO</a:t>
            </a:r>
          </a:p>
        </p:txBody>
      </p:sp>
      <p:sp>
        <p:nvSpPr>
          <p:cNvPr id="8" name="Segnaposto contenuto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rtlCol="0">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it-IT" noProof="0"/>
          </a:p>
        </p:txBody>
      </p:sp>
      <p:sp>
        <p:nvSpPr>
          <p:cNvPr id="9" name="Segnaposto contenuto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rtlCol="0">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it-IT" noProof="0"/>
          </a:p>
        </p:txBody>
      </p:sp>
      <p:sp>
        <p:nvSpPr>
          <p:cNvPr id="10" name="Segnaposto testo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rtlCol="0"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1" name="Segnaposto testo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rtlCol="0"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cxnSp>
        <p:nvCxnSpPr>
          <p:cNvPr id="13" name="Connettore diritto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magine_2">
    <p:spTree>
      <p:nvGrpSpPr>
        <p:cNvPr id="1" name=""/>
        <p:cNvGrpSpPr/>
        <p:nvPr/>
      </p:nvGrpSpPr>
      <p:grpSpPr>
        <a:xfrm>
          <a:off x="0" y="0"/>
          <a:ext cx="0" cy="0"/>
          <a:chOff x="0" y="0"/>
          <a:chExt cx="0" cy="0"/>
        </a:xfrm>
      </p:grpSpPr>
      <p:sp>
        <p:nvSpPr>
          <p:cNvPr id="6" name="Segnaposto immagine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n-US" noProof="0"/>
              <a:t>Click icon to add picture</a:t>
            </a:r>
            <a:endParaRPr lang="it-IT" noProof="0"/>
          </a:p>
        </p:txBody>
      </p:sp>
      <p:cxnSp>
        <p:nvCxnSpPr>
          <p:cNvPr id="5" name="Connettore diritto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olo 1">
            <a:extLst>
              <a:ext uri="{FF2B5EF4-FFF2-40B4-BE49-F238E27FC236}">
                <a16:creationId xmlns:a16="http://schemas.microsoft.com/office/drawing/2014/main" id="{D34C5937-11C0-4E5A-867C-7AB68EA5327B}"/>
              </a:ext>
            </a:extLst>
          </p:cNvPr>
          <p:cNvSpPr>
            <a:spLocks noGrp="1"/>
          </p:cNvSpPr>
          <p:nvPr>
            <p:ph type="title"/>
          </p:nvPr>
        </p:nvSpPr>
        <p:spPr/>
        <p:txBody>
          <a:bodyPr rtlCol="0"/>
          <a:lstStyle/>
          <a:p>
            <a:pPr rtl="0"/>
            <a:r>
              <a:rPr lang="en-US" noProof="0"/>
              <a:t>Click to edit Master title style</a:t>
            </a:r>
            <a:endParaRPr lang="it-IT" noProof="0"/>
          </a:p>
        </p:txBody>
      </p:sp>
    </p:spTree>
    <p:extLst>
      <p:ext uri="{BB962C8B-B14F-4D97-AF65-F5344CB8AC3E}">
        <p14:creationId xmlns:p14="http://schemas.microsoft.com/office/powerpoint/2010/main" val="2071957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magine_3">
    <p:spTree>
      <p:nvGrpSpPr>
        <p:cNvPr id="1" name=""/>
        <p:cNvGrpSpPr/>
        <p:nvPr/>
      </p:nvGrpSpPr>
      <p:grpSpPr>
        <a:xfrm>
          <a:off x="0" y="0"/>
          <a:ext cx="0" cy="0"/>
          <a:chOff x="0" y="0"/>
          <a:chExt cx="0" cy="0"/>
        </a:xfrm>
      </p:grpSpPr>
      <p:sp>
        <p:nvSpPr>
          <p:cNvPr id="6" name="Segnaposto immagine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n-US" noProof="0"/>
              <a:t>Click icon to add picture</a:t>
            </a:r>
            <a:endParaRPr lang="it-IT" noProof="0"/>
          </a:p>
        </p:txBody>
      </p:sp>
      <p:cxnSp>
        <p:nvCxnSpPr>
          <p:cNvPr id="4" name="Connettore diritto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olo 1">
            <a:extLst>
              <a:ext uri="{FF2B5EF4-FFF2-40B4-BE49-F238E27FC236}">
                <a16:creationId xmlns:a16="http://schemas.microsoft.com/office/drawing/2014/main" id="{34E2D069-321B-434C-BB63-530EE51B64A8}"/>
              </a:ext>
            </a:extLst>
          </p:cNvPr>
          <p:cNvSpPr>
            <a:spLocks noGrp="1"/>
          </p:cNvSpPr>
          <p:nvPr>
            <p:ph type="title"/>
          </p:nvPr>
        </p:nvSpPr>
        <p:spPr/>
        <p:txBody>
          <a:bodyPr rtlCol="0"/>
          <a:lstStyle/>
          <a:p>
            <a:pPr rtl="0"/>
            <a:r>
              <a:rPr lang="en-US" noProof="0"/>
              <a:t>Click to edit Master title style</a:t>
            </a:r>
            <a:endParaRPr lang="it-IT" noProof="0"/>
          </a:p>
        </p:txBody>
      </p:sp>
    </p:spTree>
    <p:extLst>
      <p:ext uri="{BB962C8B-B14F-4D97-AF65-F5344CB8AC3E}">
        <p14:creationId xmlns:p14="http://schemas.microsoft.com/office/powerpoint/2010/main" val="912183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magin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Segnaposto immagine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n-US" noProof="0"/>
              <a:t>Click icon to add picture</a:t>
            </a:r>
            <a:endParaRPr lang="it-IT" noProof="0"/>
          </a:p>
        </p:txBody>
      </p:sp>
      <p:cxnSp>
        <p:nvCxnSpPr>
          <p:cNvPr id="5" name="Connettore diritto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olo 1">
            <a:extLst>
              <a:ext uri="{FF2B5EF4-FFF2-40B4-BE49-F238E27FC236}">
                <a16:creationId xmlns:a16="http://schemas.microsoft.com/office/drawing/2014/main" id="{A3040D77-4CF4-4BFB-9FFB-8C9746D3906F}"/>
              </a:ext>
            </a:extLst>
          </p:cNvPr>
          <p:cNvSpPr>
            <a:spLocks noGrp="1"/>
          </p:cNvSpPr>
          <p:nvPr>
            <p:ph type="title"/>
          </p:nvPr>
        </p:nvSpPr>
        <p:spPr/>
        <p:txBody>
          <a:bodyPr rtlCol="0"/>
          <a:lstStyle/>
          <a:p>
            <a:pPr rtl="0"/>
            <a:r>
              <a:rPr lang="en-US" noProof="0"/>
              <a:t>Click to edit Master title style</a:t>
            </a:r>
            <a:endParaRPr lang="it-IT" noProof="0"/>
          </a:p>
        </p:txBody>
      </p:sp>
    </p:spTree>
    <p:extLst>
      <p:ext uri="{BB962C8B-B14F-4D97-AF65-F5344CB8AC3E}">
        <p14:creationId xmlns:p14="http://schemas.microsoft.com/office/powerpoint/2010/main" val="4249264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magine_5">
    <p:spTree>
      <p:nvGrpSpPr>
        <p:cNvPr id="1" name=""/>
        <p:cNvGrpSpPr/>
        <p:nvPr/>
      </p:nvGrpSpPr>
      <p:grpSpPr>
        <a:xfrm>
          <a:off x="0" y="0"/>
          <a:ext cx="0" cy="0"/>
          <a:chOff x="0" y="0"/>
          <a:chExt cx="0" cy="0"/>
        </a:xfrm>
      </p:grpSpPr>
      <p:sp>
        <p:nvSpPr>
          <p:cNvPr id="6" name="Segnaposto immagine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n-US" noProof="0"/>
              <a:t>Click icon to add picture</a:t>
            </a:r>
            <a:endParaRPr lang="it-IT" noProof="0"/>
          </a:p>
        </p:txBody>
      </p:sp>
      <p:cxnSp>
        <p:nvCxnSpPr>
          <p:cNvPr id="7" name="Connettore diritto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olo 1">
            <a:extLst>
              <a:ext uri="{FF2B5EF4-FFF2-40B4-BE49-F238E27FC236}">
                <a16:creationId xmlns:a16="http://schemas.microsoft.com/office/drawing/2014/main" id="{A9C15D6B-DF62-4A31-87F3-2084A6C590AE}"/>
              </a:ext>
            </a:extLst>
          </p:cNvPr>
          <p:cNvSpPr>
            <a:spLocks noGrp="1"/>
          </p:cNvSpPr>
          <p:nvPr>
            <p:ph type="title"/>
          </p:nvPr>
        </p:nvSpPr>
        <p:spPr/>
        <p:txBody>
          <a:bodyPr rtlCol="0"/>
          <a:lstStyle/>
          <a:p>
            <a:pPr rtl="0"/>
            <a:r>
              <a:rPr lang="en-US" noProof="0"/>
              <a:t>Click to edit Master title style</a:t>
            </a:r>
            <a:endParaRPr lang="it-IT" noProof="0"/>
          </a:p>
        </p:txBody>
      </p:sp>
    </p:spTree>
    <p:extLst>
      <p:ext uri="{BB962C8B-B14F-4D97-AF65-F5344CB8AC3E}">
        <p14:creationId xmlns:p14="http://schemas.microsoft.com/office/powerpoint/2010/main" val="36478934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magine e contenuto_1">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FE70E3E2-C1D5-4775-8B39-6F8E181A0B57}" type="datetime1">
              <a:rPr lang="it-IT" noProof="0" smtClean="0"/>
              <a:t>14/06/2025</a:t>
            </a:fld>
            <a:endParaRPr lang="it-IT" noProof="0"/>
          </a:p>
        </p:txBody>
      </p:sp>
      <p:sp>
        <p:nvSpPr>
          <p:cNvPr id="4" name="Segnaposto piè di pa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it-IT" noProof="0" smtClean="0"/>
              <a:t>‹#›</a:t>
            </a:fld>
            <a:endParaRPr lang="it-IT" noProof="0"/>
          </a:p>
        </p:txBody>
      </p:sp>
      <p:sp>
        <p:nvSpPr>
          <p:cNvPr id="6" name="Segnaposto immagine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rtlCol="0"/>
          <a:lstStyle/>
          <a:p>
            <a:pPr rtl="0"/>
            <a:r>
              <a:rPr lang="en-US" noProof="0"/>
              <a:t>Click icon to add picture</a:t>
            </a:r>
            <a:endParaRPr lang="it-IT" noProof="0"/>
          </a:p>
        </p:txBody>
      </p:sp>
      <p:sp>
        <p:nvSpPr>
          <p:cNvPr id="7" name="Tito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it-IT" noProof="0"/>
              <a:t>INSERIRE QUI IL TITOLO</a:t>
            </a:r>
          </a:p>
        </p:txBody>
      </p:sp>
      <p:sp>
        <p:nvSpPr>
          <p:cNvPr id="11" name="Segnaposto testo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645581" y="1507066"/>
            <a:ext cx="4890578"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13" name="Connettore dirit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magine e contenuto_2">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EA1306E0-F660-40F9-9D81-452E1365B8A8}" type="datetime1">
              <a:rPr lang="it-IT" noProof="0" smtClean="0"/>
              <a:t>14/06/2025</a:t>
            </a:fld>
            <a:endParaRPr lang="it-IT" noProof="0"/>
          </a:p>
        </p:txBody>
      </p:sp>
      <p:sp>
        <p:nvSpPr>
          <p:cNvPr id="4" name="Segnaposto piè di pa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it-IT" noProof="0" smtClean="0"/>
              <a:t>‹#›</a:t>
            </a:fld>
            <a:endParaRPr lang="it-IT" noProof="0"/>
          </a:p>
        </p:txBody>
      </p:sp>
      <p:sp>
        <p:nvSpPr>
          <p:cNvPr id="6" name="Segnaposto immagine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rtlCol="0"/>
          <a:lstStyle/>
          <a:p>
            <a:pPr rtl="0"/>
            <a:r>
              <a:rPr lang="en-US" noProof="0"/>
              <a:t>Click icon to add picture</a:t>
            </a:r>
            <a:endParaRPr lang="it-IT" noProof="0"/>
          </a:p>
        </p:txBody>
      </p:sp>
      <p:sp>
        <p:nvSpPr>
          <p:cNvPr id="7" name="Tito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it-IT" noProof="0"/>
              <a:t>INSERIRE QUI IL TITOLO</a:t>
            </a:r>
          </a:p>
        </p:txBody>
      </p:sp>
      <p:sp>
        <p:nvSpPr>
          <p:cNvPr id="11" name="Segnaposto testo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5708797" y="1507066"/>
            <a:ext cx="4890578"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13" name="Connettore dirit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magine e contenuto_4">
    <p:bg>
      <p:bgPr>
        <a:solidFill>
          <a:schemeClr val="accent4">
            <a:lumMod val="50000"/>
          </a:schemeClr>
        </a:solidFill>
        <a:effectLst/>
      </p:bgPr>
    </p:bg>
    <p:spTree>
      <p:nvGrpSpPr>
        <p:cNvPr id="1" name=""/>
        <p:cNvGrpSpPr/>
        <p:nvPr/>
      </p:nvGrpSpPr>
      <p:grpSpPr>
        <a:xfrm>
          <a:off x="0" y="0"/>
          <a:ext cx="0" cy="0"/>
          <a:chOff x="0" y="0"/>
          <a:chExt cx="0" cy="0"/>
        </a:xfrm>
      </p:grpSpPr>
      <p:sp>
        <p:nvSpPr>
          <p:cNvPr id="6" name="Segnaposto immagine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rtlCol="0"/>
          <a:lstStyle/>
          <a:p>
            <a:pPr rtl="0"/>
            <a:r>
              <a:rPr lang="en-US" noProof="0"/>
              <a:t>Click icon to add picture</a:t>
            </a:r>
            <a:endParaRPr lang="it-IT" noProof="0"/>
          </a:p>
        </p:txBody>
      </p:sp>
      <p:sp>
        <p:nvSpPr>
          <p:cNvPr id="3" name="Segnaposto dat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BB7654CC-70A3-4A90-89F0-5C0D083AAA5E}" type="datetime1">
              <a:rPr lang="it-IT" noProof="0" smtClean="0"/>
              <a:t>14/06/2025</a:t>
            </a:fld>
            <a:endParaRPr lang="it-IT" noProof="0"/>
          </a:p>
        </p:txBody>
      </p:sp>
      <p:sp>
        <p:nvSpPr>
          <p:cNvPr id="4" name="Segnaposto piè di pa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it-IT" noProof="0" smtClean="0"/>
              <a:t>‹#›</a:t>
            </a:fld>
            <a:endParaRPr lang="it-IT" noProof="0"/>
          </a:p>
        </p:txBody>
      </p:sp>
      <p:sp>
        <p:nvSpPr>
          <p:cNvPr id="7" name="Tito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it-IT" noProof="0"/>
              <a:t>INSERIRE QUI IL TITOLO</a:t>
            </a:r>
          </a:p>
        </p:txBody>
      </p:sp>
      <p:sp>
        <p:nvSpPr>
          <p:cNvPr id="11" name="Segnaposto testo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645581" y="1507066"/>
            <a:ext cx="4890578"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13" name="Connettore dirit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presentazion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Segnaposto immagine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n-US" noProof="0"/>
              <a:t>Click icon to add picture</a:t>
            </a:r>
            <a:endParaRPr lang="it-IT" noProof="0"/>
          </a:p>
        </p:txBody>
      </p:sp>
      <p:cxnSp>
        <p:nvCxnSpPr>
          <p:cNvPr id="3" name="Connettore diritto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egnaposto testo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Inserire qui il sottotitolo</a:t>
            </a:r>
          </a:p>
        </p:txBody>
      </p:sp>
      <p:sp>
        <p:nvSpPr>
          <p:cNvPr id="5" name="Titolo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en-US" noProof="0"/>
              <a:t>Click to edit Master title style</a:t>
            </a:r>
            <a:endParaRPr lang="it-IT" noProof="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magine e contenuto_5">
    <p:spTree>
      <p:nvGrpSpPr>
        <p:cNvPr id="1" name=""/>
        <p:cNvGrpSpPr/>
        <p:nvPr/>
      </p:nvGrpSpPr>
      <p:grpSpPr>
        <a:xfrm>
          <a:off x="0" y="0"/>
          <a:ext cx="0" cy="0"/>
          <a:chOff x="0" y="0"/>
          <a:chExt cx="0" cy="0"/>
        </a:xfrm>
      </p:grpSpPr>
      <p:sp>
        <p:nvSpPr>
          <p:cNvPr id="6" name="Segnaposto immagine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rtlCol="0"/>
          <a:lstStyle/>
          <a:p>
            <a:pPr rtl="0"/>
            <a:r>
              <a:rPr lang="en-US" noProof="0"/>
              <a:t>Click icon to add picture</a:t>
            </a:r>
            <a:endParaRPr lang="it-IT" noProof="0"/>
          </a:p>
        </p:txBody>
      </p:sp>
      <p:sp>
        <p:nvSpPr>
          <p:cNvPr id="3" name="Segnaposto dat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F6FFBD82-8784-439A-AF11-E3AC11766043}" type="datetime1">
              <a:rPr lang="it-IT" noProof="0" smtClean="0"/>
              <a:t>14/06/2025</a:t>
            </a:fld>
            <a:endParaRPr lang="it-IT" noProof="0"/>
          </a:p>
        </p:txBody>
      </p:sp>
      <p:sp>
        <p:nvSpPr>
          <p:cNvPr id="4" name="Segnaposto piè di pa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it-IT" noProof="0" smtClean="0"/>
              <a:t>‹#›</a:t>
            </a:fld>
            <a:endParaRPr lang="it-IT" noProof="0"/>
          </a:p>
        </p:txBody>
      </p:sp>
      <p:cxnSp>
        <p:nvCxnSpPr>
          <p:cNvPr id="13" name="Connettore dirit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olo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it-IT" noProof="0"/>
              <a:t>INSERIRE QUI IL TITOLO</a:t>
            </a:r>
          </a:p>
        </p:txBody>
      </p:sp>
      <p:sp>
        <p:nvSpPr>
          <p:cNvPr id="15" name="Segnaposto testo 10">
            <a:extLst>
              <a:ext uri="{FF2B5EF4-FFF2-40B4-BE49-F238E27FC236}">
                <a16:creationId xmlns:a16="http://schemas.microsoft.com/office/drawing/2014/main" id="{F7FB4ADF-1B3E-A442-B2C9-518CBE7637DB}"/>
              </a:ext>
            </a:extLst>
          </p:cNvPr>
          <p:cNvSpPr>
            <a:spLocks noGrp="1"/>
          </p:cNvSpPr>
          <p:nvPr>
            <p:ph type="body" sz="quarter" idx="14" hasCustomPrompt="1"/>
          </p:nvPr>
        </p:nvSpPr>
        <p:spPr>
          <a:xfrm>
            <a:off x="392624" y="1507066"/>
            <a:ext cx="4890578"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14489966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Immagine e didascalia_1">
    <p:spTree>
      <p:nvGrpSpPr>
        <p:cNvPr id="1" name=""/>
        <p:cNvGrpSpPr/>
        <p:nvPr/>
      </p:nvGrpSpPr>
      <p:grpSpPr>
        <a:xfrm>
          <a:off x="0" y="0"/>
          <a:ext cx="0" cy="0"/>
          <a:chOff x="0" y="0"/>
          <a:chExt cx="0" cy="0"/>
        </a:xfrm>
      </p:grpSpPr>
      <p:sp>
        <p:nvSpPr>
          <p:cNvPr id="6" name="Segnaposto immagine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n-US" noProof="0"/>
              <a:t>Click icon to add picture</a:t>
            </a:r>
            <a:endParaRPr lang="it-IT" noProof="0"/>
          </a:p>
        </p:txBody>
      </p:sp>
      <p:sp>
        <p:nvSpPr>
          <p:cNvPr id="9" name="Titolo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rtlCol="0" anchor="b">
            <a:noAutofit/>
          </a:bodyPr>
          <a:lstStyle>
            <a:lvl1pPr algn="l">
              <a:defRPr sz="4000" b="0" i="0" cap="all" baseline="0">
                <a:solidFill>
                  <a:schemeClr val="accent4">
                    <a:lumMod val="75000"/>
                  </a:schemeClr>
                </a:solidFill>
                <a:latin typeface="Sagona ExtraLight" panose="02020303050505020204" pitchFamily="18" charset="0"/>
              </a:defRPr>
            </a:lvl1pPr>
          </a:lstStyle>
          <a:p>
            <a:pPr rtl="0"/>
            <a:r>
              <a:rPr lang="it-IT" noProof="0"/>
              <a:t>TITOLO </a:t>
            </a:r>
            <a:br>
              <a:rPr lang="it-IT" noProof="0"/>
            </a:br>
            <a:r>
              <a:rPr lang="it-IT" noProof="0"/>
              <a:t>DA INSERIRE QUI</a:t>
            </a:r>
          </a:p>
        </p:txBody>
      </p:sp>
      <p:sp>
        <p:nvSpPr>
          <p:cNvPr id="10" name="Segnaposto testo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1645582" y="5080791"/>
            <a:ext cx="3289100" cy="1484783"/>
          </a:xfrm>
        </p:spPr>
        <p:txBody>
          <a:bodyPr lIns="0" rIns="0" rtlCol="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8" name="Connettore diritto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76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magine e didascalia_2">
    <p:spTree>
      <p:nvGrpSpPr>
        <p:cNvPr id="1" name=""/>
        <p:cNvGrpSpPr/>
        <p:nvPr/>
      </p:nvGrpSpPr>
      <p:grpSpPr>
        <a:xfrm>
          <a:off x="0" y="0"/>
          <a:ext cx="0" cy="0"/>
          <a:chOff x="0" y="0"/>
          <a:chExt cx="0" cy="0"/>
        </a:xfrm>
      </p:grpSpPr>
      <p:sp>
        <p:nvSpPr>
          <p:cNvPr id="6" name="Segnaposto immagine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n-US" noProof="0"/>
              <a:t>Click icon to add picture</a:t>
            </a:r>
            <a:endParaRPr lang="it-IT" noProof="0"/>
          </a:p>
        </p:txBody>
      </p:sp>
      <p:sp>
        <p:nvSpPr>
          <p:cNvPr id="9" name="Titolo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rtlCol="0" anchor="b">
            <a:noAutofit/>
          </a:bodyPr>
          <a:lstStyle>
            <a:lvl1pPr algn="l">
              <a:defRPr sz="4000" b="0" i="0" cap="all" baseline="0">
                <a:solidFill>
                  <a:schemeClr val="accent4">
                    <a:lumMod val="75000"/>
                  </a:schemeClr>
                </a:solidFill>
                <a:latin typeface="Sagona ExtraLight" panose="02020303050505020204" pitchFamily="18" charset="0"/>
              </a:defRPr>
            </a:lvl1pPr>
          </a:lstStyle>
          <a:p>
            <a:pPr rtl="0"/>
            <a:r>
              <a:rPr lang="it-IT" noProof="0"/>
              <a:t>TITOLO </a:t>
            </a:r>
            <a:br>
              <a:rPr lang="it-IT" noProof="0"/>
            </a:br>
            <a:r>
              <a:rPr lang="it-IT" noProof="0"/>
              <a:t>DA INSERIRE QUI</a:t>
            </a:r>
          </a:p>
        </p:txBody>
      </p:sp>
      <p:sp>
        <p:nvSpPr>
          <p:cNvPr id="10" name="Segnaposto testo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7313355" y="5080791"/>
            <a:ext cx="3289100" cy="1484783"/>
          </a:xfrm>
        </p:spPr>
        <p:txBody>
          <a:bodyPr lIns="0" rIns="0" rtlCol="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11" name="Connettore diritto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magine e didascalia_3">
    <p:spTree>
      <p:nvGrpSpPr>
        <p:cNvPr id="1" name=""/>
        <p:cNvGrpSpPr/>
        <p:nvPr/>
      </p:nvGrpSpPr>
      <p:grpSpPr>
        <a:xfrm>
          <a:off x="0" y="0"/>
          <a:ext cx="0" cy="0"/>
          <a:chOff x="0" y="0"/>
          <a:chExt cx="0" cy="0"/>
        </a:xfrm>
      </p:grpSpPr>
      <p:sp>
        <p:nvSpPr>
          <p:cNvPr id="6" name="Segnaposto immagine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n-US" noProof="0"/>
              <a:t>Click icon to add picture</a:t>
            </a:r>
            <a:endParaRPr lang="it-IT" noProof="0"/>
          </a:p>
        </p:txBody>
      </p:sp>
      <p:sp>
        <p:nvSpPr>
          <p:cNvPr id="9" name="Titolo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rtlCol="0" anchor="b">
            <a:noAutofit/>
          </a:bodyPr>
          <a:lstStyle>
            <a:lvl1pPr algn="l">
              <a:defRPr sz="4000" b="0" i="0" cap="all" baseline="0">
                <a:solidFill>
                  <a:schemeClr val="accent4">
                    <a:lumMod val="75000"/>
                  </a:schemeClr>
                </a:solidFill>
                <a:latin typeface="Sagona ExtraLight" panose="02020303050505020204" pitchFamily="18" charset="0"/>
              </a:defRPr>
            </a:lvl1pPr>
          </a:lstStyle>
          <a:p>
            <a:pPr rtl="0"/>
            <a:r>
              <a:rPr lang="it-IT" noProof="0"/>
              <a:t>INSERIRE QUI IL TITOLO</a:t>
            </a:r>
          </a:p>
        </p:txBody>
      </p:sp>
      <p:sp>
        <p:nvSpPr>
          <p:cNvPr id="10" name="Segnaposto testo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392622" y="5080791"/>
            <a:ext cx="4609683" cy="1484783"/>
          </a:xfrm>
        </p:spPr>
        <p:txBody>
          <a:bodyPr lIns="0" rIns="0" rtlCol="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7" name="Connettore diritto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magine e didascalia_4">
    <p:spTree>
      <p:nvGrpSpPr>
        <p:cNvPr id="1" name=""/>
        <p:cNvGrpSpPr/>
        <p:nvPr/>
      </p:nvGrpSpPr>
      <p:grpSpPr>
        <a:xfrm>
          <a:off x="0" y="0"/>
          <a:ext cx="0" cy="0"/>
          <a:chOff x="0" y="0"/>
          <a:chExt cx="0" cy="0"/>
        </a:xfrm>
      </p:grpSpPr>
      <p:sp>
        <p:nvSpPr>
          <p:cNvPr id="6" name="Segnaposto immagine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en-US" noProof="0"/>
              <a:t>Click icon to add picture</a:t>
            </a:r>
            <a:endParaRPr lang="it-IT" noProof="0"/>
          </a:p>
        </p:txBody>
      </p:sp>
      <p:sp>
        <p:nvSpPr>
          <p:cNvPr id="9" name="Titolo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rtlCol="0" anchor="b">
            <a:noAutofit/>
          </a:bodyPr>
          <a:lstStyle>
            <a:lvl1pPr algn="l">
              <a:defRPr sz="4000" b="0" i="0" cap="all" baseline="0">
                <a:solidFill>
                  <a:schemeClr val="bg1"/>
                </a:solidFill>
                <a:latin typeface="Sagona ExtraLight" panose="02020303050505020204" pitchFamily="18" charset="0"/>
              </a:defRPr>
            </a:lvl1pPr>
          </a:lstStyle>
          <a:p>
            <a:pPr rtl="0"/>
            <a:r>
              <a:rPr lang="it-IT" noProof="0"/>
              <a:t>TITOLO </a:t>
            </a:r>
            <a:br>
              <a:rPr lang="it-IT" noProof="0"/>
            </a:br>
            <a:r>
              <a:rPr lang="it-IT" noProof="0"/>
              <a:t>DA INSERIRE QUI</a:t>
            </a:r>
          </a:p>
        </p:txBody>
      </p:sp>
      <p:sp>
        <p:nvSpPr>
          <p:cNvPr id="10" name="Segnaposto testo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1645582" y="5080791"/>
            <a:ext cx="3289100" cy="1484783"/>
          </a:xfrm>
        </p:spPr>
        <p:txBody>
          <a:bodyPr lIns="0" rIns="0" rtlCol="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8" name="Connettore diritto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magine e didascalia_5">
    <p:spTree>
      <p:nvGrpSpPr>
        <p:cNvPr id="1" name=""/>
        <p:cNvGrpSpPr/>
        <p:nvPr/>
      </p:nvGrpSpPr>
      <p:grpSpPr>
        <a:xfrm>
          <a:off x="0" y="0"/>
          <a:ext cx="0" cy="0"/>
          <a:chOff x="0" y="0"/>
          <a:chExt cx="0" cy="0"/>
        </a:xfrm>
      </p:grpSpPr>
      <p:sp>
        <p:nvSpPr>
          <p:cNvPr id="8" name="Segnaposto immagine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defRPr>
            </a:lvl1pPr>
          </a:lstStyle>
          <a:p>
            <a:pPr rtl="0"/>
            <a:r>
              <a:rPr lang="en-US" noProof="0"/>
              <a:t>Click icon to add picture</a:t>
            </a:r>
            <a:endParaRPr lang="it-IT" noProof="0"/>
          </a:p>
        </p:txBody>
      </p:sp>
      <p:sp>
        <p:nvSpPr>
          <p:cNvPr id="9" name="Titolo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rtlCol="0" anchor="b">
            <a:noAutofit/>
          </a:bodyPr>
          <a:lstStyle>
            <a:lvl1pPr algn="l">
              <a:defRPr sz="4000" b="0" i="0" cap="all" baseline="0">
                <a:solidFill>
                  <a:schemeClr val="bg1"/>
                </a:solidFill>
                <a:latin typeface="Sagona ExtraLight" panose="02020303050505020204" pitchFamily="18" charset="0"/>
              </a:defRPr>
            </a:lvl1pPr>
          </a:lstStyle>
          <a:p>
            <a:pPr rtl="0"/>
            <a:r>
              <a:rPr lang="it-IT" noProof="0"/>
              <a:t>INSERIRE QUI IL TITOLO</a:t>
            </a:r>
          </a:p>
        </p:txBody>
      </p:sp>
      <p:sp>
        <p:nvSpPr>
          <p:cNvPr id="10" name="Segnaposto testo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392622" y="4090902"/>
            <a:ext cx="4609683" cy="1484783"/>
          </a:xfrm>
        </p:spPr>
        <p:txBody>
          <a:bodyPr lIns="0" rIns="0" rtlCol="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11" name="Connettore diritto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anoramica_1">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p>
            <a:pPr rtl="0"/>
            <a:fld id="{A065D7A3-FDF1-4233-B807-439D2A31283B}" type="datetime1">
              <a:rPr lang="it-IT" noProof="0" smtClean="0"/>
              <a:t>14/06/2025</a:t>
            </a:fld>
            <a:endParaRPr lang="it-IT" noProof="0"/>
          </a:p>
        </p:txBody>
      </p:sp>
      <p:sp>
        <p:nvSpPr>
          <p:cNvPr id="4" name="Segnaposto piè di pa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it-IT" noProof="0" smtClean="0"/>
              <a:t>‹#›</a:t>
            </a:fld>
            <a:endParaRPr lang="it-IT" noProof="0"/>
          </a:p>
        </p:txBody>
      </p:sp>
      <p:sp>
        <p:nvSpPr>
          <p:cNvPr id="7" name="Tito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it-IT" noProof="0"/>
              <a:t>INSERIRE QUI IL TITOLO</a:t>
            </a:r>
          </a:p>
        </p:txBody>
      </p:sp>
      <p:cxnSp>
        <p:nvCxnSpPr>
          <p:cNvPr id="13" name="Connettore dirit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ttangolo: Angoli arrotondati 16">
            <a:extLst>
              <a:ext uri="{FF2B5EF4-FFF2-40B4-BE49-F238E27FC236}">
                <a16:creationId xmlns:a16="http://schemas.microsoft.com/office/drawing/2014/main" id="{B3776AA3-9860-D247-8A43-85FD58FFFD43}"/>
              </a:ext>
            </a:extLst>
          </p:cNvPr>
          <p:cNvSpPr/>
          <p:nvPr/>
        </p:nvSpPr>
        <p:spPr>
          <a:xfrm>
            <a:off x="1658836"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6" name="Segnaposto immagine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rtlCol="0" anchor="ctr">
            <a:normAutofit/>
          </a:bodyPr>
          <a:lstStyle>
            <a:lvl1pPr marL="0" indent="0" algn="ctr">
              <a:buNone/>
              <a:defRPr sz="800"/>
            </a:lvl1pPr>
          </a:lstStyle>
          <a:p>
            <a:pPr rtl="0"/>
            <a:r>
              <a:rPr lang="en-US" noProof="0"/>
              <a:t>Click icon to add picture</a:t>
            </a:r>
            <a:endParaRPr lang="it-IT" noProof="0"/>
          </a:p>
        </p:txBody>
      </p:sp>
      <p:sp>
        <p:nvSpPr>
          <p:cNvPr id="57" name="Rettangolo: Angoli arrotondati 16">
            <a:extLst>
              <a:ext uri="{FF2B5EF4-FFF2-40B4-BE49-F238E27FC236}">
                <a16:creationId xmlns:a16="http://schemas.microsoft.com/office/drawing/2014/main" id="{F5244B71-4557-B64C-8C28-456C7623AE5B}"/>
              </a:ext>
            </a:extLst>
          </p:cNvPr>
          <p:cNvSpPr/>
          <p:nvPr userDrawn="1"/>
        </p:nvSpPr>
        <p:spPr>
          <a:xfrm>
            <a:off x="1658836"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58" name="Segnaposto immagine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rtlCol="0" anchor="ctr">
            <a:normAutofit/>
          </a:bodyPr>
          <a:lstStyle>
            <a:lvl1pPr marL="0" indent="0" algn="ctr">
              <a:buNone/>
              <a:defRPr sz="800"/>
            </a:lvl1pPr>
          </a:lstStyle>
          <a:p>
            <a:pPr rtl="0"/>
            <a:r>
              <a:rPr lang="en-US" noProof="0"/>
              <a:t>Click icon to add picture</a:t>
            </a:r>
            <a:endParaRPr lang="it-IT" noProof="0"/>
          </a:p>
        </p:txBody>
      </p:sp>
      <p:sp>
        <p:nvSpPr>
          <p:cNvPr id="61" name="Rettangolo: Angoli arrotondati 16">
            <a:extLst>
              <a:ext uri="{FF2B5EF4-FFF2-40B4-BE49-F238E27FC236}">
                <a16:creationId xmlns:a16="http://schemas.microsoft.com/office/drawing/2014/main" id="{1A5F3004-02A9-1E43-A3E5-8ABCD5ED1A1C}"/>
              </a:ext>
            </a:extLst>
          </p:cNvPr>
          <p:cNvSpPr/>
          <p:nvPr userDrawn="1"/>
        </p:nvSpPr>
        <p:spPr>
          <a:xfrm>
            <a:off x="1658836"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62" name="Segnaposto immagine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rtlCol="0" anchor="ctr">
            <a:normAutofit/>
          </a:bodyPr>
          <a:lstStyle>
            <a:lvl1pPr marL="0" indent="0" algn="ctr">
              <a:buNone/>
              <a:defRPr sz="800"/>
            </a:lvl1pPr>
          </a:lstStyle>
          <a:p>
            <a:pPr rtl="0"/>
            <a:r>
              <a:rPr lang="en-US" noProof="0"/>
              <a:t>Click icon to add picture</a:t>
            </a:r>
            <a:endParaRPr lang="it-IT" noProof="0"/>
          </a:p>
        </p:txBody>
      </p:sp>
      <p:sp>
        <p:nvSpPr>
          <p:cNvPr id="98" name="Rettangolo: Angoli arrotondati 16">
            <a:extLst>
              <a:ext uri="{FF2B5EF4-FFF2-40B4-BE49-F238E27FC236}">
                <a16:creationId xmlns:a16="http://schemas.microsoft.com/office/drawing/2014/main" id="{491E125D-06D1-A343-A3C9-CBC63A66CDC0}"/>
              </a:ext>
            </a:extLst>
          </p:cNvPr>
          <p:cNvSpPr/>
          <p:nvPr userDrawn="1"/>
        </p:nvSpPr>
        <p:spPr>
          <a:xfrm>
            <a:off x="6871764"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99" name="Segnaposto immagine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rtlCol="0" anchor="ctr">
            <a:normAutofit/>
          </a:bodyPr>
          <a:lstStyle>
            <a:lvl1pPr marL="0" indent="0" algn="ctr">
              <a:buNone/>
              <a:defRPr sz="800"/>
            </a:lvl1pPr>
          </a:lstStyle>
          <a:p>
            <a:pPr rtl="0"/>
            <a:r>
              <a:rPr lang="en-US" noProof="0"/>
              <a:t>Click icon to add picture</a:t>
            </a:r>
            <a:endParaRPr lang="it-IT" noProof="0"/>
          </a:p>
        </p:txBody>
      </p:sp>
      <p:sp>
        <p:nvSpPr>
          <p:cNvPr id="100" name="Rettangolo: Angoli arrotondati 16">
            <a:extLst>
              <a:ext uri="{FF2B5EF4-FFF2-40B4-BE49-F238E27FC236}">
                <a16:creationId xmlns:a16="http://schemas.microsoft.com/office/drawing/2014/main" id="{9DDF7684-5C6D-B344-A059-87C2BDD8657A}"/>
              </a:ext>
            </a:extLst>
          </p:cNvPr>
          <p:cNvSpPr/>
          <p:nvPr userDrawn="1"/>
        </p:nvSpPr>
        <p:spPr>
          <a:xfrm>
            <a:off x="6877206"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01" name="Segnaposto immagine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rtlCol="0" anchor="ctr">
            <a:normAutofit/>
          </a:bodyPr>
          <a:lstStyle>
            <a:lvl1pPr marL="0" indent="0" algn="ctr">
              <a:buNone/>
              <a:defRPr sz="800"/>
            </a:lvl1pPr>
          </a:lstStyle>
          <a:p>
            <a:pPr rtl="0"/>
            <a:r>
              <a:rPr lang="en-US" noProof="0"/>
              <a:t>Click icon to add picture</a:t>
            </a:r>
            <a:endParaRPr lang="it-IT" noProof="0"/>
          </a:p>
        </p:txBody>
      </p:sp>
      <p:sp>
        <p:nvSpPr>
          <p:cNvPr id="102" name="Rettangolo: Angoli arrotondati 16">
            <a:extLst>
              <a:ext uri="{FF2B5EF4-FFF2-40B4-BE49-F238E27FC236}">
                <a16:creationId xmlns:a16="http://schemas.microsoft.com/office/drawing/2014/main" id="{FE14D617-9285-9D4D-84E4-7BBD145B397E}"/>
              </a:ext>
            </a:extLst>
          </p:cNvPr>
          <p:cNvSpPr/>
          <p:nvPr userDrawn="1"/>
        </p:nvSpPr>
        <p:spPr>
          <a:xfrm>
            <a:off x="6877206"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03" name="Segnaposto immagine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rtlCol="0" anchor="ctr">
            <a:normAutofit/>
          </a:bodyPr>
          <a:lstStyle>
            <a:lvl1pPr marL="0" indent="0" algn="ctr">
              <a:buNone/>
              <a:defRPr sz="800"/>
            </a:lvl1pPr>
          </a:lstStyle>
          <a:p>
            <a:pPr rtl="0"/>
            <a:r>
              <a:rPr lang="en-US" noProof="0"/>
              <a:t>Click icon to add picture</a:t>
            </a:r>
            <a:endParaRPr lang="it-IT" noProof="0"/>
          </a:p>
        </p:txBody>
      </p:sp>
      <p:sp>
        <p:nvSpPr>
          <p:cNvPr id="107" name="Segnaposto testo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2488785" y="2512451"/>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09" name="Segnaposto testo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2488784" y="2265592"/>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110" name="Segnaposto testo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2488785" y="3745506"/>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11" name="Segnaposto testo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2488784" y="3498647"/>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112" name="Segnaposto testo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2488785" y="5006270"/>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13" name="Segnaposto testo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2488784" y="4759411"/>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124" name="Segnaposto testo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7766655" y="2512451"/>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25" name="Segnaposto testo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7766655" y="2265592"/>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126" name="Segnaposto testo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7766655" y="3745506"/>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27" name="Segnaposto testo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7766655" y="3498647"/>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128" name="Segnaposto testo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7766655" y="5006270"/>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29" name="Segnaposto testo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7766655" y="4759411"/>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cxnSp>
        <p:nvCxnSpPr>
          <p:cNvPr id="41" name="Connettore diritto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0891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anoramica_2">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p>
            <a:pPr rtl="0"/>
            <a:fld id="{50680DE2-7EFE-4038-919E-CEA33442EB1F}" type="datetime1">
              <a:rPr lang="it-IT" noProof="0" smtClean="0"/>
              <a:t>14/06/2025</a:t>
            </a:fld>
            <a:endParaRPr lang="it-IT" noProof="0"/>
          </a:p>
        </p:txBody>
      </p:sp>
      <p:sp>
        <p:nvSpPr>
          <p:cNvPr id="4" name="Segnaposto piè di pa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it-IT" noProof="0" smtClean="0"/>
              <a:t>‹#›</a:t>
            </a:fld>
            <a:endParaRPr lang="it-IT" noProof="0"/>
          </a:p>
        </p:txBody>
      </p:sp>
      <p:sp>
        <p:nvSpPr>
          <p:cNvPr id="7" name="Tito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it-IT" noProof="0"/>
              <a:t>INSERIRE QUI IL TITOLO</a:t>
            </a:r>
          </a:p>
        </p:txBody>
      </p:sp>
      <p:cxnSp>
        <p:nvCxnSpPr>
          <p:cNvPr id="13" name="Connettore dirit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ttangolo: Angoli arrotondati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6" name="Segnaposto immagine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rtlCol="0" anchor="ctr">
            <a:normAutofit/>
          </a:bodyPr>
          <a:lstStyle>
            <a:lvl1pPr marL="0" indent="0" algn="ctr">
              <a:buNone/>
              <a:defRPr sz="800"/>
            </a:lvl1pPr>
          </a:lstStyle>
          <a:p>
            <a:pPr rtl="0"/>
            <a:r>
              <a:rPr lang="en-US" noProof="0"/>
              <a:t>Click icon to add picture</a:t>
            </a:r>
            <a:endParaRPr lang="it-IT" noProof="0"/>
          </a:p>
        </p:txBody>
      </p:sp>
      <p:sp>
        <p:nvSpPr>
          <p:cNvPr id="57" name="Rettangolo: Angoli arrotondati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58" name="Segnaposto immagine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rtlCol="0" anchor="ctr">
            <a:normAutofit/>
          </a:bodyPr>
          <a:lstStyle>
            <a:lvl1pPr marL="0" indent="0" algn="ctr">
              <a:buNone/>
              <a:defRPr sz="800"/>
            </a:lvl1pPr>
          </a:lstStyle>
          <a:p>
            <a:pPr rtl="0"/>
            <a:r>
              <a:rPr lang="en-US" noProof="0"/>
              <a:t>Click icon to add picture</a:t>
            </a:r>
            <a:endParaRPr lang="it-IT" noProof="0"/>
          </a:p>
        </p:txBody>
      </p:sp>
      <p:sp>
        <p:nvSpPr>
          <p:cNvPr id="61" name="Rettangolo: Angoli arrotondati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62" name="Segnaposto immagine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rtlCol="0" anchor="ctr">
            <a:normAutofit/>
          </a:bodyPr>
          <a:lstStyle>
            <a:lvl1pPr marL="0" indent="0" algn="ctr">
              <a:buNone/>
              <a:defRPr sz="800"/>
            </a:lvl1pPr>
          </a:lstStyle>
          <a:p>
            <a:pPr rtl="0"/>
            <a:r>
              <a:rPr lang="en-US" noProof="0"/>
              <a:t>Click icon to add picture</a:t>
            </a:r>
            <a:endParaRPr lang="it-IT" noProof="0"/>
          </a:p>
        </p:txBody>
      </p:sp>
      <p:sp>
        <p:nvSpPr>
          <p:cNvPr id="98" name="Rettangolo: Angoli arrotondati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99" name="Segnaposto immagine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rtlCol="0" anchor="ctr">
            <a:normAutofit/>
          </a:bodyPr>
          <a:lstStyle>
            <a:lvl1pPr marL="0" indent="0" algn="ctr">
              <a:buNone/>
              <a:defRPr sz="800"/>
            </a:lvl1pPr>
          </a:lstStyle>
          <a:p>
            <a:pPr rtl="0"/>
            <a:r>
              <a:rPr lang="en-US" noProof="0"/>
              <a:t>Click icon to add picture</a:t>
            </a:r>
            <a:endParaRPr lang="it-IT" noProof="0"/>
          </a:p>
        </p:txBody>
      </p:sp>
      <p:sp>
        <p:nvSpPr>
          <p:cNvPr id="100" name="Rettangolo: Angoli arrotondati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01" name="Segnaposto immagine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rtlCol="0" anchor="ctr">
            <a:normAutofit/>
          </a:bodyPr>
          <a:lstStyle>
            <a:lvl1pPr marL="0" indent="0" algn="ctr">
              <a:buNone/>
              <a:defRPr sz="800"/>
            </a:lvl1pPr>
          </a:lstStyle>
          <a:p>
            <a:pPr rtl="0"/>
            <a:r>
              <a:rPr lang="en-US" noProof="0"/>
              <a:t>Click icon to add picture</a:t>
            </a:r>
            <a:endParaRPr lang="it-IT" noProof="0"/>
          </a:p>
        </p:txBody>
      </p:sp>
      <p:sp>
        <p:nvSpPr>
          <p:cNvPr id="102" name="Rettangolo: Angoli arrotondati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03" name="Segnaposto immagine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rtlCol="0" anchor="ctr">
            <a:normAutofit/>
          </a:bodyPr>
          <a:lstStyle>
            <a:lvl1pPr marL="0" indent="0" algn="ctr">
              <a:buNone/>
              <a:defRPr sz="800"/>
            </a:lvl1pPr>
          </a:lstStyle>
          <a:p>
            <a:pPr rtl="0"/>
            <a:r>
              <a:rPr lang="en-US" noProof="0"/>
              <a:t>Click icon to add picture</a:t>
            </a:r>
            <a:endParaRPr lang="it-IT" noProof="0"/>
          </a:p>
        </p:txBody>
      </p:sp>
      <p:sp>
        <p:nvSpPr>
          <p:cNvPr id="107" name="Segnaposto testo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222571" y="2512451"/>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09" name="Segnaposto testo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222570" y="2265592"/>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110" name="Segnaposto testo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222571" y="3745506"/>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11" name="Segnaposto testo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222570" y="3498647"/>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112" name="Segnaposto testo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222571" y="5006270"/>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13" name="Segnaposto testo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222570" y="4759411"/>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124" name="Segnaposto testo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6500441" y="2512451"/>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25" name="Segnaposto testo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6500441" y="2265592"/>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126" name="Segnaposto testo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6500441" y="3745506"/>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27" name="Segnaposto testo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6500441" y="3498647"/>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128" name="Segnaposto testo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6500441" y="5006270"/>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29" name="Segnaposto testo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6500441" y="4759411"/>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cxnSp>
        <p:nvCxnSpPr>
          <p:cNvPr id="42" name="Connettore diritto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anoramica_3">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p>
            <a:pPr rtl="0"/>
            <a:fld id="{AB5AF893-6BCE-4FB5-8D50-EDA46E8891A1}" type="datetime1">
              <a:rPr lang="it-IT" noProof="0" smtClean="0"/>
              <a:t>14/06/2025</a:t>
            </a:fld>
            <a:endParaRPr lang="it-IT" noProof="0"/>
          </a:p>
        </p:txBody>
      </p:sp>
      <p:sp>
        <p:nvSpPr>
          <p:cNvPr id="4" name="Segnaposto piè di pa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it-IT" noProof="0" smtClean="0"/>
              <a:t>‹#›</a:t>
            </a:fld>
            <a:endParaRPr lang="it-IT" noProof="0"/>
          </a:p>
        </p:txBody>
      </p:sp>
      <p:sp>
        <p:nvSpPr>
          <p:cNvPr id="7" name="Tito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it-IT" noProof="0"/>
              <a:t>INSERIRE QUI IL TITOLO</a:t>
            </a:r>
          </a:p>
        </p:txBody>
      </p:sp>
      <p:cxnSp>
        <p:nvCxnSpPr>
          <p:cNvPr id="13" name="Connettore dirit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ttangolo: Angoli arrotondati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6" name="Segnaposto immagine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rtlCol="0" anchor="ctr">
            <a:normAutofit/>
          </a:bodyPr>
          <a:lstStyle>
            <a:lvl1pPr marL="0" indent="0" algn="ctr">
              <a:buNone/>
              <a:defRPr sz="800"/>
            </a:lvl1pPr>
          </a:lstStyle>
          <a:p>
            <a:pPr rtl="0"/>
            <a:r>
              <a:rPr lang="en-US" noProof="0"/>
              <a:t>Click icon to add picture</a:t>
            </a:r>
            <a:endParaRPr lang="it-IT" noProof="0"/>
          </a:p>
        </p:txBody>
      </p:sp>
      <p:sp>
        <p:nvSpPr>
          <p:cNvPr id="57" name="Rettangolo: Angoli arrotondati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58" name="Segnaposto immagine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rtlCol="0" anchor="ctr">
            <a:normAutofit/>
          </a:bodyPr>
          <a:lstStyle>
            <a:lvl1pPr marL="0" indent="0" algn="ctr">
              <a:buNone/>
              <a:defRPr sz="800"/>
            </a:lvl1pPr>
          </a:lstStyle>
          <a:p>
            <a:pPr rtl="0"/>
            <a:r>
              <a:rPr lang="en-US" noProof="0"/>
              <a:t>Click icon to add picture</a:t>
            </a:r>
            <a:endParaRPr lang="it-IT" noProof="0"/>
          </a:p>
        </p:txBody>
      </p:sp>
      <p:sp>
        <p:nvSpPr>
          <p:cNvPr id="61" name="Rettangolo: Angoli arrotondati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62" name="Segnaposto immagine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rtlCol="0" anchor="ctr">
            <a:normAutofit/>
          </a:bodyPr>
          <a:lstStyle>
            <a:lvl1pPr marL="0" indent="0" algn="ctr">
              <a:buNone/>
              <a:defRPr sz="800"/>
            </a:lvl1pPr>
          </a:lstStyle>
          <a:p>
            <a:pPr rtl="0"/>
            <a:r>
              <a:rPr lang="en-US" noProof="0"/>
              <a:t>Click icon to add picture</a:t>
            </a:r>
            <a:endParaRPr lang="it-IT" noProof="0"/>
          </a:p>
        </p:txBody>
      </p:sp>
      <p:sp>
        <p:nvSpPr>
          <p:cNvPr id="98" name="Rettangolo: Angoli arrotondati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99" name="Segnaposto immagine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rtlCol="0" anchor="ctr">
            <a:normAutofit/>
          </a:bodyPr>
          <a:lstStyle>
            <a:lvl1pPr marL="0" indent="0" algn="ctr">
              <a:buNone/>
              <a:defRPr sz="800"/>
            </a:lvl1pPr>
          </a:lstStyle>
          <a:p>
            <a:pPr rtl="0"/>
            <a:r>
              <a:rPr lang="en-US" noProof="0"/>
              <a:t>Click icon to add picture</a:t>
            </a:r>
            <a:endParaRPr lang="it-IT" noProof="0"/>
          </a:p>
        </p:txBody>
      </p:sp>
      <p:sp>
        <p:nvSpPr>
          <p:cNvPr id="100" name="Rettangolo: Angoli arrotondati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01" name="Segnaposto immagine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rtlCol="0" anchor="ctr">
            <a:normAutofit/>
          </a:bodyPr>
          <a:lstStyle>
            <a:lvl1pPr marL="0" indent="0" algn="ctr">
              <a:buNone/>
              <a:defRPr sz="800"/>
            </a:lvl1pPr>
          </a:lstStyle>
          <a:p>
            <a:pPr rtl="0"/>
            <a:r>
              <a:rPr lang="en-US" noProof="0"/>
              <a:t>Click icon to add picture</a:t>
            </a:r>
            <a:endParaRPr lang="it-IT" noProof="0"/>
          </a:p>
        </p:txBody>
      </p:sp>
      <p:sp>
        <p:nvSpPr>
          <p:cNvPr id="102" name="Rettangolo: Angoli arrotondati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03" name="Segnaposto immagine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rtlCol="0" anchor="ctr">
            <a:normAutofit/>
          </a:bodyPr>
          <a:lstStyle>
            <a:lvl1pPr marL="0" indent="0" algn="ctr">
              <a:buNone/>
              <a:defRPr sz="800"/>
            </a:lvl1pPr>
          </a:lstStyle>
          <a:p>
            <a:pPr rtl="0"/>
            <a:r>
              <a:rPr lang="en-US" noProof="0"/>
              <a:t>Click icon to add picture</a:t>
            </a:r>
            <a:endParaRPr lang="it-IT" noProof="0"/>
          </a:p>
        </p:txBody>
      </p:sp>
      <p:sp>
        <p:nvSpPr>
          <p:cNvPr id="107" name="Segnaposto testo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213862" y="2574890"/>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09" name="Segnaposto testo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213862" y="2328032"/>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110" name="Segnaposto testo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213862" y="3807945"/>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11" name="Segnaposto testo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213862" y="3561087"/>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112" name="Segnaposto testo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213862" y="5068709"/>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13" name="Segnaposto testo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213862" y="4821851"/>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124" name="Segnaposto testo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7358765" y="2574890"/>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25" name="Segnaposto testo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7358764" y="2328032"/>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126" name="Segnaposto testo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7358765" y="3807945"/>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27" name="Segnaposto testo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7358764" y="3561087"/>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128" name="Segnaposto testo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7358765" y="5068709"/>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29" name="Segnaposto testo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7358764" y="4821851"/>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Tree>
    <p:extLst>
      <p:ext uri="{BB962C8B-B14F-4D97-AF65-F5344CB8AC3E}">
        <p14:creationId xmlns:p14="http://schemas.microsoft.com/office/powerpoint/2010/main" val="2844026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anoramica_4">
    <p:spTree>
      <p:nvGrpSpPr>
        <p:cNvPr id="1" name=""/>
        <p:cNvGrpSpPr/>
        <p:nvPr/>
      </p:nvGrpSpPr>
      <p:grpSpPr>
        <a:xfrm>
          <a:off x="0" y="0"/>
          <a:ext cx="0" cy="0"/>
          <a:chOff x="0" y="0"/>
          <a:chExt cx="0" cy="0"/>
        </a:xfrm>
      </p:grpSpPr>
      <p:sp>
        <p:nvSpPr>
          <p:cNvPr id="40" name="Segnaposto immagine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defRPr>
            </a:lvl1pPr>
          </a:lstStyle>
          <a:p>
            <a:pPr rtl="0"/>
            <a:r>
              <a:rPr lang="en-US" noProof="0"/>
              <a:t>Click icon to add picture</a:t>
            </a:r>
            <a:endParaRPr lang="it-IT" noProof="0"/>
          </a:p>
        </p:txBody>
      </p:sp>
      <p:sp>
        <p:nvSpPr>
          <p:cNvPr id="3" name="Segnaposto data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lvl1pPr>
              <a:defRPr>
                <a:solidFill>
                  <a:schemeClr val="bg1"/>
                </a:solidFill>
              </a:defRPr>
            </a:lvl1pPr>
          </a:lstStyle>
          <a:p>
            <a:pPr rtl="0"/>
            <a:fld id="{C8D33AE5-0543-47B1-9765-F7A9AEE7259B}" type="datetime1">
              <a:rPr lang="it-IT" noProof="0" smtClean="0"/>
              <a:t>14/06/2025</a:t>
            </a:fld>
            <a:endParaRPr lang="it-IT" noProof="0"/>
          </a:p>
        </p:txBody>
      </p:sp>
      <p:sp>
        <p:nvSpPr>
          <p:cNvPr id="4" name="Segnaposto piè di pa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solidFill>
                  <a:schemeClr val="bg1"/>
                </a:solidFill>
              </a:defRPr>
            </a:lvl1pPr>
          </a:lstStyle>
          <a:p>
            <a:pPr rtl="0"/>
            <a:endParaRPr lang="it-IT" noProof="0"/>
          </a:p>
        </p:txBody>
      </p:sp>
      <p:sp>
        <p:nvSpPr>
          <p:cNvPr id="5" name="Segnaposto numero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solidFill>
                  <a:schemeClr val="bg1"/>
                </a:solidFill>
              </a:defRPr>
            </a:lvl1pPr>
          </a:lstStyle>
          <a:p>
            <a:pPr rtl="0"/>
            <a:fld id="{31FEFF75-79D2-EE46-877B-299D1510E681}" type="slidenum">
              <a:rPr lang="it-IT" noProof="0" smtClean="0"/>
              <a:pPr rtl="0"/>
              <a:t>‹#›</a:t>
            </a:fld>
            <a:endParaRPr lang="it-IT" noProof="0"/>
          </a:p>
        </p:txBody>
      </p:sp>
      <p:sp>
        <p:nvSpPr>
          <p:cNvPr id="7" name="Tito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it-IT" noProof="0"/>
              <a:t>INSERIRE QUI IL TITOLO</a:t>
            </a:r>
          </a:p>
        </p:txBody>
      </p:sp>
      <p:cxnSp>
        <p:nvCxnSpPr>
          <p:cNvPr id="13" name="Connettore dirit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Segnaposto immagine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rtlCol="0" anchor="ctr">
            <a:normAutofit/>
          </a:bodyPr>
          <a:lstStyle>
            <a:lvl1pPr marL="0" indent="0" algn="ctr">
              <a:buNone/>
              <a:defRPr sz="800">
                <a:solidFill>
                  <a:schemeClr val="bg1"/>
                </a:solidFill>
              </a:defRPr>
            </a:lvl1pPr>
          </a:lstStyle>
          <a:p>
            <a:pPr rtl="0"/>
            <a:r>
              <a:rPr lang="en-US" noProof="0"/>
              <a:t>Click icon to add picture</a:t>
            </a:r>
            <a:endParaRPr lang="it-IT" noProof="0"/>
          </a:p>
        </p:txBody>
      </p:sp>
      <p:sp>
        <p:nvSpPr>
          <p:cNvPr id="58" name="Segnaposto immagine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rtlCol="0" anchor="ctr">
            <a:normAutofit/>
          </a:bodyPr>
          <a:lstStyle>
            <a:lvl1pPr marL="0" indent="0" algn="ctr">
              <a:buNone/>
              <a:defRPr sz="800">
                <a:solidFill>
                  <a:schemeClr val="bg1"/>
                </a:solidFill>
              </a:defRPr>
            </a:lvl1pPr>
          </a:lstStyle>
          <a:p>
            <a:pPr rtl="0"/>
            <a:r>
              <a:rPr lang="en-US" noProof="0"/>
              <a:t>Click icon to add picture</a:t>
            </a:r>
            <a:endParaRPr lang="it-IT" noProof="0"/>
          </a:p>
        </p:txBody>
      </p:sp>
      <p:sp>
        <p:nvSpPr>
          <p:cNvPr id="62" name="Segnaposto immagine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rtlCol="0" anchor="ctr">
            <a:normAutofit/>
          </a:bodyPr>
          <a:lstStyle>
            <a:lvl1pPr marL="0" indent="0" algn="ctr">
              <a:buNone/>
              <a:defRPr sz="800">
                <a:solidFill>
                  <a:schemeClr val="bg1"/>
                </a:solidFill>
              </a:defRPr>
            </a:lvl1pPr>
          </a:lstStyle>
          <a:p>
            <a:pPr rtl="0"/>
            <a:r>
              <a:rPr lang="en-US" noProof="0"/>
              <a:t>Click icon to add picture</a:t>
            </a:r>
            <a:endParaRPr lang="it-IT" noProof="0"/>
          </a:p>
        </p:txBody>
      </p:sp>
      <p:sp>
        <p:nvSpPr>
          <p:cNvPr id="99" name="Segnaposto immagine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rtlCol="0" anchor="ctr">
            <a:normAutofit/>
          </a:bodyPr>
          <a:lstStyle>
            <a:lvl1pPr marL="0" indent="0" algn="ctr">
              <a:buNone/>
              <a:defRPr sz="800">
                <a:solidFill>
                  <a:schemeClr val="bg1"/>
                </a:solidFill>
              </a:defRPr>
            </a:lvl1pPr>
          </a:lstStyle>
          <a:p>
            <a:pPr rtl="0"/>
            <a:r>
              <a:rPr lang="en-US" noProof="0"/>
              <a:t>Click icon to add picture</a:t>
            </a:r>
            <a:endParaRPr lang="it-IT" noProof="0"/>
          </a:p>
        </p:txBody>
      </p:sp>
      <p:sp>
        <p:nvSpPr>
          <p:cNvPr id="101" name="Segnaposto immagine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rtlCol="0" anchor="ctr">
            <a:normAutofit/>
          </a:bodyPr>
          <a:lstStyle>
            <a:lvl1pPr marL="0" indent="0" algn="ctr">
              <a:buNone/>
              <a:defRPr sz="800">
                <a:solidFill>
                  <a:schemeClr val="bg1"/>
                </a:solidFill>
              </a:defRPr>
            </a:lvl1pPr>
          </a:lstStyle>
          <a:p>
            <a:pPr rtl="0"/>
            <a:r>
              <a:rPr lang="en-US" noProof="0"/>
              <a:t>Click icon to add picture</a:t>
            </a:r>
            <a:endParaRPr lang="it-IT" noProof="0"/>
          </a:p>
        </p:txBody>
      </p:sp>
      <p:sp>
        <p:nvSpPr>
          <p:cNvPr id="103" name="Segnaposto immagine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rtlCol="0" anchor="ctr">
            <a:normAutofit/>
          </a:bodyPr>
          <a:lstStyle>
            <a:lvl1pPr marL="0" indent="0" algn="ctr">
              <a:buNone/>
              <a:defRPr sz="800">
                <a:solidFill>
                  <a:schemeClr val="bg1"/>
                </a:solidFill>
              </a:defRPr>
            </a:lvl1pPr>
          </a:lstStyle>
          <a:p>
            <a:pPr rtl="0"/>
            <a:r>
              <a:rPr lang="en-US" noProof="0"/>
              <a:t>Click icon to add picture</a:t>
            </a:r>
            <a:endParaRPr lang="it-IT" noProof="0"/>
          </a:p>
        </p:txBody>
      </p:sp>
      <p:sp>
        <p:nvSpPr>
          <p:cNvPr id="107" name="Segnaposto testo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2488785" y="2512451"/>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09" name="Segnaposto testo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2488784" y="2265592"/>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110" name="Segnaposto testo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2488785" y="3745506"/>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11" name="Segnaposto testo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2488784" y="3498647"/>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112" name="Segnaposto testo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2488785" y="5006270"/>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13" name="Segnaposto testo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2488784" y="4759411"/>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124" name="Segnaposto testo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7766655" y="2512451"/>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25" name="Segnaposto testo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7766655" y="2265592"/>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126" name="Segnaposto testo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7766655" y="3745506"/>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27" name="Segnaposto testo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7766655" y="3498647"/>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128" name="Segnaposto testo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7766655" y="5006270"/>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29" name="Segnaposto testo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7766655" y="4759411"/>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cxnSp>
        <p:nvCxnSpPr>
          <p:cNvPr id="41" name="Connettore diritto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presentazione_5">
    <p:bg>
      <p:bgPr>
        <a:solidFill>
          <a:schemeClr val="tx1"/>
        </a:solidFill>
        <a:effectLst/>
      </p:bgPr>
    </p:bg>
    <p:spTree>
      <p:nvGrpSpPr>
        <p:cNvPr id="1" name=""/>
        <p:cNvGrpSpPr/>
        <p:nvPr/>
      </p:nvGrpSpPr>
      <p:grpSpPr>
        <a:xfrm>
          <a:off x="0" y="0"/>
          <a:ext cx="0" cy="0"/>
          <a:chOff x="0" y="0"/>
          <a:chExt cx="0" cy="0"/>
        </a:xfrm>
      </p:grpSpPr>
      <p:sp>
        <p:nvSpPr>
          <p:cNvPr id="6" name="Segnaposto immagine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n-US" noProof="0"/>
              <a:t>Click icon to add picture</a:t>
            </a:r>
            <a:endParaRPr lang="it-IT" noProof="0"/>
          </a:p>
        </p:txBody>
      </p:sp>
      <p:sp>
        <p:nvSpPr>
          <p:cNvPr id="4" name="Segnaposto testo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Inserire qui il sottotitolo</a:t>
            </a:r>
          </a:p>
        </p:txBody>
      </p:sp>
      <p:sp>
        <p:nvSpPr>
          <p:cNvPr id="5" name="Titolo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en-US" noProof="0"/>
              <a:t>Click to edit Master title style</a:t>
            </a:r>
            <a:endParaRPr lang="it-IT" noProof="0"/>
          </a:p>
        </p:txBody>
      </p:sp>
      <p:cxnSp>
        <p:nvCxnSpPr>
          <p:cNvPr id="7" name="Connettore diritto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anoramica_5">
    <p:spTree>
      <p:nvGrpSpPr>
        <p:cNvPr id="1" name=""/>
        <p:cNvGrpSpPr/>
        <p:nvPr/>
      </p:nvGrpSpPr>
      <p:grpSpPr>
        <a:xfrm>
          <a:off x="0" y="0"/>
          <a:ext cx="0" cy="0"/>
          <a:chOff x="0" y="0"/>
          <a:chExt cx="0" cy="0"/>
        </a:xfrm>
      </p:grpSpPr>
      <p:sp>
        <p:nvSpPr>
          <p:cNvPr id="40" name="Segnaposto immagine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defRPr>
            </a:lvl1pPr>
          </a:lstStyle>
          <a:p>
            <a:pPr rtl="0"/>
            <a:r>
              <a:rPr lang="en-US" noProof="0"/>
              <a:t>Click icon to add picture</a:t>
            </a:r>
            <a:endParaRPr lang="it-IT" noProof="0"/>
          </a:p>
        </p:txBody>
      </p:sp>
      <p:sp>
        <p:nvSpPr>
          <p:cNvPr id="3" name="Segnaposto data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lvl1pPr>
              <a:defRPr>
                <a:solidFill>
                  <a:schemeClr val="bg1"/>
                </a:solidFill>
              </a:defRPr>
            </a:lvl1pPr>
          </a:lstStyle>
          <a:p>
            <a:pPr rtl="0"/>
            <a:fld id="{327E35EE-7839-4C72-847A-8781A3E28E9A}" type="datetime1">
              <a:rPr lang="it-IT" noProof="0" smtClean="0"/>
              <a:t>14/06/2025</a:t>
            </a:fld>
            <a:endParaRPr lang="it-IT" noProof="0"/>
          </a:p>
        </p:txBody>
      </p:sp>
      <p:sp>
        <p:nvSpPr>
          <p:cNvPr id="4" name="Segnaposto piè di pagina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rtlCol="0"/>
          <a:lstStyle>
            <a:lvl1pPr>
              <a:defRPr>
                <a:solidFill>
                  <a:schemeClr val="bg1"/>
                </a:solidFill>
              </a:defRPr>
            </a:lvl1pPr>
          </a:lstStyle>
          <a:p>
            <a:pPr rtl="0"/>
            <a:endParaRPr lang="it-IT" noProof="0"/>
          </a:p>
        </p:txBody>
      </p:sp>
      <p:sp>
        <p:nvSpPr>
          <p:cNvPr id="5" name="Segnaposto numero diapositiva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rtlCol="0"/>
          <a:lstStyle>
            <a:lvl1pPr>
              <a:defRPr>
                <a:solidFill>
                  <a:schemeClr val="bg1"/>
                </a:solidFill>
              </a:defRPr>
            </a:lvl1pPr>
          </a:lstStyle>
          <a:p>
            <a:pPr rtl="0"/>
            <a:fld id="{31FEFF75-79D2-EE46-877B-299D1510E681}" type="slidenum">
              <a:rPr lang="it-IT" noProof="0" smtClean="0"/>
              <a:pPr rtl="0"/>
              <a:t>‹#›</a:t>
            </a:fld>
            <a:endParaRPr lang="it-IT" noProof="0"/>
          </a:p>
        </p:txBody>
      </p:sp>
      <p:sp>
        <p:nvSpPr>
          <p:cNvPr id="7" name="Tito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it-IT" noProof="0"/>
              <a:t>INSERIRE QUI IL TITOLO</a:t>
            </a:r>
          </a:p>
        </p:txBody>
      </p:sp>
      <p:cxnSp>
        <p:nvCxnSpPr>
          <p:cNvPr id="13" name="Connettore diritto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Segnaposto immagine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rtlCol="0" anchor="ctr">
            <a:normAutofit/>
          </a:bodyPr>
          <a:lstStyle>
            <a:lvl1pPr marL="0" indent="0" algn="ctr">
              <a:buNone/>
              <a:defRPr sz="800">
                <a:solidFill>
                  <a:schemeClr val="bg1"/>
                </a:solidFill>
              </a:defRPr>
            </a:lvl1pPr>
          </a:lstStyle>
          <a:p>
            <a:pPr rtl="0"/>
            <a:r>
              <a:rPr lang="en-US" noProof="0"/>
              <a:t>Click icon to add picture</a:t>
            </a:r>
            <a:endParaRPr lang="it-IT" noProof="0"/>
          </a:p>
        </p:txBody>
      </p:sp>
      <p:sp>
        <p:nvSpPr>
          <p:cNvPr id="58" name="Segnaposto immagine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rtlCol="0" anchor="ctr">
            <a:normAutofit/>
          </a:bodyPr>
          <a:lstStyle>
            <a:lvl1pPr marL="0" indent="0" algn="ctr">
              <a:buNone/>
              <a:defRPr sz="800">
                <a:solidFill>
                  <a:schemeClr val="bg1"/>
                </a:solidFill>
              </a:defRPr>
            </a:lvl1pPr>
          </a:lstStyle>
          <a:p>
            <a:pPr rtl="0"/>
            <a:r>
              <a:rPr lang="en-US" noProof="0"/>
              <a:t>Click icon to add picture</a:t>
            </a:r>
            <a:endParaRPr lang="it-IT" noProof="0"/>
          </a:p>
        </p:txBody>
      </p:sp>
      <p:sp>
        <p:nvSpPr>
          <p:cNvPr id="62" name="Segnaposto immagine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rtlCol="0" anchor="ctr">
            <a:normAutofit/>
          </a:bodyPr>
          <a:lstStyle>
            <a:lvl1pPr marL="0" indent="0" algn="ctr">
              <a:buNone/>
              <a:defRPr sz="800">
                <a:solidFill>
                  <a:schemeClr val="bg1"/>
                </a:solidFill>
              </a:defRPr>
            </a:lvl1pPr>
          </a:lstStyle>
          <a:p>
            <a:pPr rtl="0"/>
            <a:r>
              <a:rPr lang="en-US" noProof="0"/>
              <a:t>Click icon to add picture</a:t>
            </a:r>
            <a:endParaRPr lang="it-IT" noProof="0"/>
          </a:p>
        </p:txBody>
      </p:sp>
      <p:sp>
        <p:nvSpPr>
          <p:cNvPr id="99" name="Segnaposto immagine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rtlCol="0" anchor="ctr">
            <a:normAutofit/>
          </a:bodyPr>
          <a:lstStyle>
            <a:lvl1pPr marL="0" indent="0" algn="ctr">
              <a:buNone/>
              <a:defRPr sz="800">
                <a:solidFill>
                  <a:schemeClr val="bg1"/>
                </a:solidFill>
              </a:defRPr>
            </a:lvl1pPr>
          </a:lstStyle>
          <a:p>
            <a:pPr rtl="0"/>
            <a:r>
              <a:rPr lang="en-US" noProof="0"/>
              <a:t>Click icon to add picture</a:t>
            </a:r>
            <a:endParaRPr lang="it-IT" noProof="0"/>
          </a:p>
        </p:txBody>
      </p:sp>
      <p:sp>
        <p:nvSpPr>
          <p:cNvPr id="101" name="Segnaposto immagine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rtlCol="0" anchor="ctr">
            <a:normAutofit/>
          </a:bodyPr>
          <a:lstStyle>
            <a:lvl1pPr marL="0" indent="0" algn="ctr">
              <a:buNone/>
              <a:defRPr sz="800">
                <a:solidFill>
                  <a:schemeClr val="bg1"/>
                </a:solidFill>
              </a:defRPr>
            </a:lvl1pPr>
          </a:lstStyle>
          <a:p>
            <a:pPr rtl="0"/>
            <a:r>
              <a:rPr lang="en-US" noProof="0"/>
              <a:t>Click icon to add picture</a:t>
            </a:r>
            <a:endParaRPr lang="it-IT" noProof="0"/>
          </a:p>
        </p:txBody>
      </p:sp>
      <p:sp>
        <p:nvSpPr>
          <p:cNvPr id="103" name="Segnaposto immagine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rtlCol="0" anchor="ctr">
            <a:normAutofit/>
          </a:bodyPr>
          <a:lstStyle>
            <a:lvl1pPr marL="0" indent="0" algn="ctr">
              <a:buNone/>
              <a:defRPr sz="800">
                <a:solidFill>
                  <a:schemeClr val="bg1"/>
                </a:solidFill>
              </a:defRPr>
            </a:lvl1pPr>
          </a:lstStyle>
          <a:p>
            <a:pPr rtl="0"/>
            <a:r>
              <a:rPr lang="en-US" noProof="0"/>
              <a:t>Click icon to add picture</a:t>
            </a:r>
            <a:endParaRPr lang="it-IT" noProof="0"/>
          </a:p>
        </p:txBody>
      </p:sp>
      <p:sp>
        <p:nvSpPr>
          <p:cNvPr id="107" name="Segnaposto testo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213862" y="2361562"/>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09" name="Segnaposto testo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213862" y="2114704"/>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110" name="Segnaposto testo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213862" y="3594617"/>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11" name="Segnaposto testo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213862" y="3347759"/>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112" name="Segnaposto testo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213862" y="4855381"/>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13" name="Segnaposto testo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213862" y="4608523"/>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124" name="Segnaposto testo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7358765" y="2361562"/>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25" name="Segnaposto testo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7358764" y="2114704"/>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126" name="Segnaposto testo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7358765" y="3594617"/>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27" name="Segnaposto testo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7358764" y="3347759"/>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128" name="Segnaposto testo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7358765" y="4855381"/>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it-IT" noProof="0"/>
              <a:t>Fare clic per modificare lo stile del titolo</a:t>
            </a:r>
          </a:p>
        </p:txBody>
      </p:sp>
      <p:sp>
        <p:nvSpPr>
          <p:cNvPr id="129" name="Segnaposto testo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7358764" y="4608523"/>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cxnSp>
        <p:nvCxnSpPr>
          <p:cNvPr id="79" name="Connettore diritto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olo e contenuto_1">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B8D6B9FB-3315-4ED6-8252-A3245585D2C0}" type="datetime1">
              <a:rPr lang="it-IT" noProof="0" smtClean="0"/>
              <a:t>14/06/2025</a:t>
            </a:fld>
            <a:endParaRPr lang="it-IT" noProof="0"/>
          </a:p>
        </p:txBody>
      </p:sp>
      <p:sp>
        <p:nvSpPr>
          <p:cNvPr id="4" name="Segnaposto piè di pa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it-IT" noProof="0" smtClean="0"/>
              <a:t>‹#›</a:t>
            </a:fld>
            <a:endParaRPr lang="it-IT" noProof="0"/>
          </a:p>
        </p:txBody>
      </p:sp>
      <p:sp>
        <p:nvSpPr>
          <p:cNvPr id="7" name="Tito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it-IT" noProof="0"/>
              <a:t>INSERIRE QUI IL TITOLO</a:t>
            </a:r>
          </a:p>
        </p:txBody>
      </p:sp>
      <p:sp>
        <p:nvSpPr>
          <p:cNvPr id="11" name="Segnaposto testo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627322" y="1507066"/>
            <a:ext cx="10134371"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13" name="Connettore dirit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nettore diritto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e contenuto_2">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2501AE34-DD4C-4A59-A9E6-DD9072824BE4}" type="datetime1">
              <a:rPr lang="it-IT" noProof="0" smtClean="0"/>
              <a:t>14/06/2025</a:t>
            </a:fld>
            <a:endParaRPr lang="it-IT" noProof="0"/>
          </a:p>
        </p:txBody>
      </p:sp>
      <p:sp>
        <p:nvSpPr>
          <p:cNvPr id="4" name="Segnaposto piè di pa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it-IT" noProof="0" smtClean="0"/>
              <a:t>‹#›</a:t>
            </a:fld>
            <a:endParaRPr lang="it-IT" noProof="0"/>
          </a:p>
        </p:txBody>
      </p:sp>
      <p:sp>
        <p:nvSpPr>
          <p:cNvPr id="7" name="Tito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it-IT" noProof="0"/>
              <a:t>INSERIRE QUI IL TITOLO</a:t>
            </a:r>
          </a:p>
        </p:txBody>
      </p:sp>
      <p:sp>
        <p:nvSpPr>
          <p:cNvPr id="11" name="Segnaposto testo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392624" y="1507066"/>
            <a:ext cx="10115221"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13" name="Connettore dirit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nettore diritto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e contenuto_3">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240340FC-BE97-4F4F-8035-BDB758295E23}" type="datetime1">
              <a:rPr lang="it-IT" noProof="0" smtClean="0"/>
              <a:t>14/06/2025</a:t>
            </a:fld>
            <a:endParaRPr lang="it-IT" noProof="0"/>
          </a:p>
        </p:txBody>
      </p:sp>
      <p:sp>
        <p:nvSpPr>
          <p:cNvPr id="4" name="Segnaposto piè di pa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it-IT" noProof="0" smtClean="0"/>
              <a:t>‹#›</a:t>
            </a:fld>
            <a:endParaRPr lang="it-IT" noProof="0"/>
          </a:p>
        </p:txBody>
      </p:sp>
      <p:sp>
        <p:nvSpPr>
          <p:cNvPr id="7" name="Tito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it-IT" noProof="0"/>
              <a:t>INSERIRE QUI IL TITOLO</a:t>
            </a:r>
          </a:p>
        </p:txBody>
      </p:sp>
      <p:sp>
        <p:nvSpPr>
          <p:cNvPr id="11" name="Segnaposto testo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392624" y="1507066"/>
            <a:ext cx="11369070"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13" name="Connettore dirit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olo e contenuto_4">
    <p:spTree>
      <p:nvGrpSpPr>
        <p:cNvPr id="1" name=""/>
        <p:cNvGrpSpPr/>
        <p:nvPr/>
      </p:nvGrpSpPr>
      <p:grpSpPr>
        <a:xfrm>
          <a:off x="0" y="0"/>
          <a:ext cx="0" cy="0"/>
          <a:chOff x="0" y="0"/>
          <a:chExt cx="0" cy="0"/>
        </a:xfrm>
      </p:grpSpPr>
      <p:sp>
        <p:nvSpPr>
          <p:cNvPr id="12" name="Segnaposto immagine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n-US" noProof="0"/>
              <a:t>Click icon to add picture</a:t>
            </a:r>
            <a:endParaRPr lang="it-IT" noProof="0"/>
          </a:p>
        </p:txBody>
      </p:sp>
      <p:sp>
        <p:nvSpPr>
          <p:cNvPr id="3" name="Segnaposto dat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63A88B2C-C94A-47A2-8524-76B6D2DB5383}" type="datetime1">
              <a:rPr lang="it-IT" noProof="0" smtClean="0"/>
              <a:t>14/06/2025</a:t>
            </a:fld>
            <a:endParaRPr lang="it-IT" noProof="0"/>
          </a:p>
        </p:txBody>
      </p:sp>
      <p:sp>
        <p:nvSpPr>
          <p:cNvPr id="4" name="Segnaposto piè di pa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it-IT" noProof="0" smtClean="0"/>
              <a:t>‹#›</a:t>
            </a:fld>
            <a:endParaRPr lang="it-IT" noProof="0"/>
          </a:p>
        </p:txBody>
      </p:sp>
      <p:sp>
        <p:nvSpPr>
          <p:cNvPr id="7" name="Tito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it-IT" noProof="0"/>
              <a:t>INSERIRE QUI IL TITOLO</a:t>
            </a:r>
          </a:p>
        </p:txBody>
      </p:sp>
      <p:sp>
        <p:nvSpPr>
          <p:cNvPr id="11" name="Segnaposto testo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627322" y="1507066"/>
            <a:ext cx="10134371"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13" name="Connettore dirit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nettore diritto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olo e contenuto_5">
    <p:spTree>
      <p:nvGrpSpPr>
        <p:cNvPr id="1" name=""/>
        <p:cNvGrpSpPr/>
        <p:nvPr/>
      </p:nvGrpSpPr>
      <p:grpSpPr>
        <a:xfrm>
          <a:off x="0" y="0"/>
          <a:ext cx="0" cy="0"/>
          <a:chOff x="0" y="0"/>
          <a:chExt cx="0" cy="0"/>
        </a:xfrm>
      </p:grpSpPr>
      <p:sp>
        <p:nvSpPr>
          <p:cNvPr id="10" name="Segnaposto immagine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en-US" noProof="0"/>
              <a:t>Click icon to add picture</a:t>
            </a:r>
            <a:endParaRPr lang="it-IT" noProof="0"/>
          </a:p>
        </p:txBody>
      </p:sp>
      <p:sp>
        <p:nvSpPr>
          <p:cNvPr id="3" name="Segnaposto data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F5EE34B3-5CDE-4AC8-B3B2-06C52F6EECC8}" type="datetime1">
              <a:rPr lang="it-IT" noProof="0" smtClean="0"/>
              <a:t>14/06/2025</a:t>
            </a:fld>
            <a:endParaRPr lang="it-IT" noProof="0"/>
          </a:p>
        </p:txBody>
      </p:sp>
      <p:sp>
        <p:nvSpPr>
          <p:cNvPr id="4" name="Segnaposto piè di pagina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it-IT" noProof="0" smtClean="0"/>
              <a:t>‹#›</a:t>
            </a:fld>
            <a:endParaRPr lang="it-IT" noProof="0"/>
          </a:p>
        </p:txBody>
      </p:sp>
      <p:sp>
        <p:nvSpPr>
          <p:cNvPr id="7" name="Titolo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it-IT" noProof="0"/>
              <a:t>INSERIRE QUI IL TITOLO</a:t>
            </a:r>
          </a:p>
        </p:txBody>
      </p:sp>
      <p:sp>
        <p:nvSpPr>
          <p:cNvPr id="11" name="Segnaposto testo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392624" y="1507066"/>
            <a:ext cx="11369070"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13" name="Connettore diritto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it-IT" noProof="0"/>
              <a:t>Fare clic per modificare lo stile del titolo dello schema</a:t>
            </a:r>
          </a:p>
        </p:txBody>
      </p:sp>
      <p:sp>
        <p:nvSpPr>
          <p:cNvPr id="3" name="Segnaposto testo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9DB7918A-AB98-45A4-8011-CF0BF45DA920}" type="datetime1">
              <a:rPr lang="it-IT" noProof="0" smtClean="0"/>
              <a:t>14/06/2025</a:t>
            </a:fld>
            <a:endParaRPr lang="it-IT" noProof="0"/>
          </a:p>
        </p:txBody>
      </p:sp>
      <p:sp>
        <p:nvSpPr>
          <p:cNvPr id="5" name="Segnaposto piè di pagina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it-IT" noProof="0"/>
          </a:p>
        </p:txBody>
      </p:sp>
      <p:sp>
        <p:nvSpPr>
          <p:cNvPr id="6" name="Segnaposto numero diapositiva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62C6627B-E4D5-2947-8E88-B84039729B99}" type="slidenum">
              <a:rPr lang="it-IT" noProof="0" smtClean="0"/>
              <a:t>‹#›</a:t>
            </a:fld>
            <a:endParaRPr lang="it-IT" noProof="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63" r:id="rId14"/>
    <p:sldLayoutId id="2147483683" r:id="rId15"/>
    <p:sldLayoutId id="2147483685" r:id="rId16"/>
    <p:sldLayoutId id="2147483684" r:id="rId17"/>
    <p:sldLayoutId id="2147483680" r:id="rId18"/>
    <p:sldLayoutId id="2147483691" r:id="rId19"/>
    <p:sldLayoutId id="2147483692" r:id="rId20"/>
    <p:sldLayoutId id="2147483693" r:id="rId21"/>
    <p:sldLayoutId id="2147483694" r:id="rId22"/>
    <p:sldLayoutId id="2147483688" r:id="rId23"/>
    <p:sldLayoutId id="2147483687" r:id="rId24"/>
    <p:sldLayoutId id="2147483689" r:id="rId25"/>
    <p:sldLayoutId id="2147483690" r:id="rId26"/>
    <p:sldLayoutId id="2147483695" r:id="rId27"/>
    <p:sldLayoutId id="2147483696" r:id="rId28"/>
    <p:sldLayoutId id="2147483697" r:id="rId29"/>
    <p:sldLayoutId id="2147483698" r:id="rId30"/>
    <p:sldLayoutId id="2147483667" r:id="rId31"/>
    <p:sldLayoutId id="2147483703" r:id="rId32"/>
    <p:sldLayoutId id="2147483704" r:id="rId33"/>
    <p:sldLayoutId id="2147483705" r:id="rId34"/>
    <p:sldLayoutId id="2147483706" r:id="rId35"/>
    <p:sldLayoutId id="2147483668" r:id="rId36"/>
    <p:sldLayoutId id="2147483700" r:id="rId37"/>
    <p:sldLayoutId id="2147483699" r:id="rId38"/>
    <p:sldLayoutId id="2147483701" r:id="rId39"/>
    <p:sldLayoutId id="2147483702" r:id="rId40"/>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6.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57839-18F0-7241-B55D-77F58BEADC99}"/>
            </a:ext>
          </a:extLst>
        </p:cNvPr>
        <p:cNvGrpSpPr/>
        <p:nvPr/>
      </p:nvGrpSpPr>
      <p:grpSpPr>
        <a:xfrm>
          <a:off x="0" y="0"/>
          <a:ext cx="0" cy="0"/>
          <a:chOff x="0" y="0"/>
          <a:chExt cx="0" cy="0"/>
        </a:xfrm>
      </p:grpSpPr>
      <p:sp>
        <p:nvSpPr>
          <p:cNvPr id="6" name="Segnaposto testo 5">
            <a:extLst>
              <a:ext uri="{FF2B5EF4-FFF2-40B4-BE49-F238E27FC236}">
                <a16:creationId xmlns:a16="http://schemas.microsoft.com/office/drawing/2014/main" id="{D9A39147-00B4-15C6-CBDB-D5F9944565AA}"/>
              </a:ext>
            </a:extLst>
          </p:cNvPr>
          <p:cNvSpPr>
            <a:spLocks noGrp="1"/>
          </p:cNvSpPr>
          <p:nvPr>
            <p:ph type="body" idx="13"/>
          </p:nvPr>
        </p:nvSpPr>
        <p:spPr>
          <a:xfrm>
            <a:off x="7649497" y="5641600"/>
            <a:ext cx="4179375" cy="356462"/>
          </a:xfrm>
        </p:spPr>
        <p:txBody>
          <a:bodyPr rtlCol="0"/>
          <a:lstStyle/>
          <a:p>
            <a:pPr algn="r" rtl="0"/>
            <a:r>
              <a:rPr lang="it-IT" b="0">
                <a:latin typeface="Sitka Text" pitchFamily="2" charset="0"/>
              </a:rPr>
              <a:t>Di gravina filippo</a:t>
            </a:r>
          </a:p>
        </p:txBody>
      </p:sp>
      <p:sp>
        <p:nvSpPr>
          <p:cNvPr id="5" name="Titolo 4">
            <a:extLst>
              <a:ext uri="{FF2B5EF4-FFF2-40B4-BE49-F238E27FC236}">
                <a16:creationId xmlns:a16="http://schemas.microsoft.com/office/drawing/2014/main" id="{8C5887AF-E336-B716-B683-4E848EC4E85D}"/>
              </a:ext>
            </a:extLst>
          </p:cNvPr>
          <p:cNvSpPr>
            <a:spLocks noGrp="1"/>
          </p:cNvSpPr>
          <p:nvPr>
            <p:ph type="ctrTitle"/>
          </p:nvPr>
        </p:nvSpPr>
        <p:spPr>
          <a:xfrm>
            <a:off x="1524000" y="2715790"/>
            <a:ext cx="4179376" cy="2387600"/>
          </a:xfrm>
        </p:spPr>
        <p:txBody>
          <a:bodyPr rtlCol="0">
            <a:normAutofit fontScale="90000"/>
          </a:bodyPr>
          <a:lstStyle/>
          <a:p>
            <a:r>
              <a:rPr lang="it-IT"/>
              <a:t>CIPV - Cyber Intimate Partner Violence</a:t>
            </a:r>
          </a:p>
        </p:txBody>
      </p:sp>
      <p:pic>
        <p:nvPicPr>
          <p:cNvPr id="7" name="Picture Placeholder 6" descr="A person sitting on a computer with a megaphone&#10;&#10;AI-generated content may be incorrect.">
            <a:extLst>
              <a:ext uri="{FF2B5EF4-FFF2-40B4-BE49-F238E27FC236}">
                <a16:creationId xmlns:a16="http://schemas.microsoft.com/office/drawing/2014/main" id="{FBB8AB42-70EE-858C-E6C1-0752F66B1FCB}"/>
              </a:ext>
            </a:extLst>
          </p:cNvPr>
          <p:cNvPicPr>
            <a:picLocks noGrp="1" noChangeAspect="1"/>
          </p:cNvPicPr>
          <p:nvPr>
            <p:ph type="pic" sz="quarter" idx="10"/>
          </p:nvPr>
        </p:nvPicPr>
        <p:blipFill>
          <a:blip r:embed="rId3">
            <a:duotone>
              <a:prstClr val="black"/>
              <a:schemeClr val="accent4">
                <a:tint val="45000"/>
                <a:satMod val="400000"/>
              </a:schemeClr>
            </a:duotone>
            <a:alphaModFix amt="64000"/>
            <a:extLst>
              <a:ext uri="{BEBA8EAE-BF5A-486C-A8C5-ECC9F3942E4B}">
                <a14:imgProps xmlns:a14="http://schemas.microsoft.com/office/drawing/2010/main">
                  <a14:imgLayer r:embed="rId4">
                    <a14:imgEffect>
                      <a14:artisticFilmGrain/>
                    </a14:imgEffect>
                  </a14:imgLayer>
                </a14:imgProps>
              </a:ext>
            </a:extLst>
          </a:blip>
          <a:srcRect l="3935" r="3935"/>
          <a:stretch>
            <a:fillRect/>
          </a:stretch>
        </p:blipFill>
        <p:spPr/>
      </p:pic>
      <p:sp>
        <p:nvSpPr>
          <p:cNvPr id="10" name="Titolo 4">
            <a:extLst>
              <a:ext uri="{FF2B5EF4-FFF2-40B4-BE49-F238E27FC236}">
                <a16:creationId xmlns:a16="http://schemas.microsoft.com/office/drawing/2014/main" id="{3D502E17-7D3C-5B4F-C2BC-CF373F084CA4}"/>
              </a:ext>
            </a:extLst>
          </p:cNvPr>
          <p:cNvSpPr txBox="1">
            <a:spLocks/>
          </p:cNvSpPr>
          <p:nvPr/>
        </p:nvSpPr>
        <p:spPr>
          <a:xfrm>
            <a:off x="1676400" y="2868190"/>
            <a:ext cx="4179376" cy="2387600"/>
          </a:xfrm>
          <a:prstGeom prst="rect">
            <a:avLst/>
          </a:prstGeom>
        </p:spPr>
        <p:txBody>
          <a:bodyPr vert="horz" lIns="0" tIns="45720" rIns="0" bIns="45720" rtlCol="0" anchor="b">
            <a:normAutofit fontScale="97500"/>
          </a:bodyPr>
          <a:lstStyle>
            <a:lvl1pPr algn="l" defTabSz="914400" rtl="0" eaLnBrk="1" latinLnBrk="0" hangingPunct="1">
              <a:lnSpc>
                <a:spcPct val="90000"/>
              </a:lnSpc>
              <a:spcBef>
                <a:spcPct val="0"/>
              </a:spcBef>
              <a:buNone/>
              <a:defRPr sz="4800" b="0" i="0" kern="1200" cap="all" baseline="0">
                <a:solidFill>
                  <a:schemeClr val="bg1"/>
                </a:solidFill>
                <a:latin typeface="Sagona ExtraLight" panose="02020303050505020204" pitchFamily="18" charset="0"/>
                <a:ea typeface="+mj-ea"/>
                <a:cs typeface="+mj-cs"/>
              </a:defRPr>
            </a:lvl1pPr>
          </a:lstStyle>
          <a:p>
            <a:r>
              <a:rPr lang="it-IT" sz="4000">
                <a:effectLst>
                  <a:outerShdw blurRad="38100" dist="38100" dir="2700000" algn="tl">
                    <a:srgbClr val="000000">
                      <a:alpha val="43137"/>
                    </a:srgbClr>
                  </a:outerShdw>
                </a:effectLst>
              </a:rPr>
              <a:t>CIPV - Cyber Intimate Partner Violence</a:t>
            </a:r>
          </a:p>
        </p:txBody>
      </p:sp>
      <p:sp>
        <p:nvSpPr>
          <p:cNvPr id="12" name="Segnaposto testo 5">
            <a:extLst>
              <a:ext uri="{FF2B5EF4-FFF2-40B4-BE49-F238E27FC236}">
                <a16:creationId xmlns:a16="http://schemas.microsoft.com/office/drawing/2014/main" id="{C89CBADD-A807-2E75-8190-9A7CFA9F83F8}"/>
              </a:ext>
            </a:extLst>
          </p:cNvPr>
          <p:cNvSpPr txBox="1">
            <a:spLocks/>
          </p:cNvSpPr>
          <p:nvPr/>
        </p:nvSpPr>
        <p:spPr>
          <a:xfrm>
            <a:off x="7649497" y="5893338"/>
            <a:ext cx="4179375" cy="356462"/>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i="0" kern="1200" cap="all" spc="300" baseline="0">
                <a:solidFill>
                  <a:schemeClr val="bg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r"/>
            <a:r>
              <a:rPr lang="it-IT" b="0">
                <a:latin typeface="Sitka Text" pitchFamily="2" charset="0"/>
              </a:rPr>
              <a:t>Di gravina filippo</a:t>
            </a:r>
          </a:p>
        </p:txBody>
      </p:sp>
    </p:spTree>
    <p:extLst>
      <p:ext uri="{BB962C8B-B14F-4D97-AF65-F5344CB8AC3E}">
        <p14:creationId xmlns:p14="http://schemas.microsoft.com/office/powerpoint/2010/main" val="753870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70C91-0E94-9B89-2F7A-284815E39724}"/>
            </a:ext>
          </a:extLst>
        </p:cNvPr>
        <p:cNvGrpSpPr/>
        <p:nvPr/>
      </p:nvGrpSpPr>
      <p:grpSpPr>
        <a:xfrm>
          <a:off x="0" y="0"/>
          <a:ext cx="0" cy="0"/>
          <a:chOff x="0" y="0"/>
          <a:chExt cx="0" cy="0"/>
        </a:xfrm>
      </p:grpSpPr>
      <p:sp>
        <p:nvSpPr>
          <p:cNvPr id="21" name="Titolo 20">
            <a:extLst>
              <a:ext uri="{FF2B5EF4-FFF2-40B4-BE49-F238E27FC236}">
                <a16:creationId xmlns:a16="http://schemas.microsoft.com/office/drawing/2014/main" id="{318F61C5-B17E-747B-946A-4B0BAA74D700}"/>
              </a:ext>
            </a:extLst>
          </p:cNvPr>
          <p:cNvSpPr>
            <a:spLocks noGrp="1"/>
          </p:cNvSpPr>
          <p:nvPr>
            <p:ph type="ctrTitle"/>
          </p:nvPr>
        </p:nvSpPr>
        <p:spPr>
          <a:xfrm>
            <a:off x="1627321" y="618440"/>
            <a:ext cx="10134369" cy="1002552"/>
          </a:xfrm>
        </p:spPr>
        <p:txBody>
          <a:bodyPr rtlCol="0" anchor="b">
            <a:normAutofit fontScale="90000"/>
          </a:bodyPr>
          <a:lstStyle/>
          <a:p>
            <a:r>
              <a:rPr lang="en-GB"/>
              <a:t>Keyword extraction and topic labeling</a:t>
            </a:r>
            <a:endParaRPr lang="it-IT" dirty="0"/>
          </a:p>
        </p:txBody>
      </p:sp>
      <p:sp>
        <p:nvSpPr>
          <p:cNvPr id="7" name="Segnaposto testo 6">
            <a:extLst>
              <a:ext uri="{FF2B5EF4-FFF2-40B4-BE49-F238E27FC236}">
                <a16:creationId xmlns:a16="http://schemas.microsoft.com/office/drawing/2014/main" id="{CFE87593-C4D7-73EC-F065-882FD0D172E3}"/>
              </a:ext>
            </a:extLst>
          </p:cNvPr>
          <p:cNvSpPr>
            <a:spLocks noGrp="1"/>
          </p:cNvSpPr>
          <p:nvPr>
            <p:ph sz="half" idx="1"/>
          </p:nvPr>
        </p:nvSpPr>
        <p:spPr>
          <a:xfrm>
            <a:off x="1627321" y="2330824"/>
            <a:ext cx="4693727" cy="3846139"/>
          </a:xfrm>
        </p:spPr>
        <p:txBody>
          <a:bodyPr rtlCol="0">
            <a:normAutofit/>
          </a:bodyPr>
          <a:lstStyle/>
          <a:p>
            <a:pPr marL="0" indent="0">
              <a:buNone/>
            </a:pPr>
            <a:r>
              <a:rPr lang="en-GB"/>
              <a:t>The </a:t>
            </a:r>
            <a:r>
              <a:rPr lang="en-GB">
                <a:solidFill>
                  <a:schemeClr val="accent4">
                    <a:lumMod val="75000"/>
                  </a:schemeClr>
                </a:solidFill>
              </a:rPr>
              <a:t>keyword extraction </a:t>
            </a:r>
            <a:r>
              <a:rPr lang="en-GB"/>
              <a:t>algorithm is used to find the most relevant words in the conversation, in order to focus more attention on the relevant parts of the sentences.</a:t>
            </a:r>
          </a:p>
          <a:p>
            <a:pPr marL="0" indent="0">
              <a:buNone/>
            </a:pPr>
            <a:r>
              <a:rPr lang="en-GB"/>
              <a:t>For the same reason, </a:t>
            </a:r>
            <a:r>
              <a:rPr lang="en-GB">
                <a:solidFill>
                  <a:schemeClr val="accent4">
                    <a:lumMod val="75000"/>
                  </a:schemeClr>
                </a:solidFill>
              </a:rPr>
              <a:t>topic labeling </a:t>
            </a:r>
            <a:r>
              <a:rPr lang="en-GB"/>
              <a:t>has been implemented. The tested approaches are the LSA and the LDA method. The LDA method gave the best results.</a:t>
            </a:r>
          </a:p>
          <a:p>
            <a:pPr marL="0" indent="0">
              <a:buNone/>
            </a:pPr>
            <a:r>
              <a:rPr lang="en-GB"/>
              <a:t>The results of the LDA are printed on </a:t>
            </a:r>
            <a:r>
              <a:rPr lang="en-GB">
                <a:solidFill>
                  <a:schemeClr val="accent4">
                    <a:lumMod val="75000"/>
                  </a:schemeClr>
                </a:solidFill>
              </a:rPr>
              <a:t>interactive web pages</a:t>
            </a:r>
            <a:r>
              <a:rPr lang="en-GB"/>
              <a:t> for improving the readability of the output.</a:t>
            </a:r>
            <a:endParaRPr lang="it-IT"/>
          </a:p>
        </p:txBody>
      </p:sp>
      <p:pic>
        <p:nvPicPr>
          <p:cNvPr id="5" name="Picture Placeholder 4" descr="A screenshot of a computer&#10;&#10;AI-generated content may be incorrect.">
            <a:extLst>
              <a:ext uri="{FF2B5EF4-FFF2-40B4-BE49-F238E27FC236}">
                <a16:creationId xmlns:a16="http://schemas.microsoft.com/office/drawing/2014/main" id="{BE37DEA2-068E-E5A1-7B07-3729F94EE794}"/>
              </a:ext>
            </a:extLst>
          </p:cNvPr>
          <p:cNvPicPr>
            <a:picLocks noGrp="1" noChangeAspect="1"/>
          </p:cNvPicPr>
          <p:nvPr>
            <p:ph sz="half" idx="2"/>
          </p:nvPr>
        </p:nvPicPr>
        <p:blipFill>
          <a:blip r:embed="rId3"/>
          <a:stretch>
            <a:fillRect/>
          </a:stretch>
        </p:blipFill>
        <p:spPr>
          <a:xfrm>
            <a:off x="7067963" y="2769503"/>
            <a:ext cx="4693727" cy="2968781"/>
          </a:xfrm>
          <a:noFill/>
        </p:spPr>
      </p:pic>
      <p:sp>
        <p:nvSpPr>
          <p:cNvPr id="23" name="Text Placeholder 4">
            <a:extLst>
              <a:ext uri="{FF2B5EF4-FFF2-40B4-BE49-F238E27FC236}">
                <a16:creationId xmlns:a16="http://schemas.microsoft.com/office/drawing/2014/main" id="{10128E8F-1AE8-1829-C351-9F7B609AE8E8}"/>
              </a:ext>
            </a:extLst>
          </p:cNvPr>
          <p:cNvSpPr>
            <a:spLocks noGrp="1"/>
          </p:cNvSpPr>
          <p:nvPr>
            <p:ph type="body" idx="13"/>
          </p:nvPr>
        </p:nvSpPr>
        <p:spPr>
          <a:xfrm>
            <a:off x="1627322" y="1468740"/>
            <a:ext cx="4672156" cy="823912"/>
          </a:xfrm>
        </p:spPr>
        <p:txBody>
          <a:bodyPr/>
          <a:lstStyle/>
          <a:p>
            <a:r>
              <a:rPr lang="en-US"/>
              <a:t>Process</a:t>
            </a:r>
          </a:p>
        </p:txBody>
      </p:sp>
      <p:sp>
        <p:nvSpPr>
          <p:cNvPr id="28" name="Text Placeholder 5">
            <a:extLst>
              <a:ext uri="{FF2B5EF4-FFF2-40B4-BE49-F238E27FC236}">
                <a16:creationId xmlns:a16="http://schemas.microsoft.com/office/drawing/2014/main" id="{4FD91C47-6204-8FFB-D06C-C1AA9B264F51}"/>
              </a:ext>
            </a:extLst>
          </p:cNvPr>
          <p:cNvSpPr>
            <a:spLocks noGrp="1"/>
          </p:cNvSpPr>
          <p:nvPr>
            <p:ph type="body" sz="quarter" idx="3"/>
          </p:nvPr>
        </p:nvSpPr>
        <p:spPr>
          <a:xfrm>
            <a:off x="7067963" y="1468740"/>
            <a:ext cx="4695165" cy="823912"/>
          </a:xfrm>
        </p:spPr>
        <p:txBody>
          <a:bodyPr/>
          <a:lstStyle/>
          <a:p>
            <a:r>
              <a:rPr lang="en-US"/>
              <a:t>LDA interactive web page</a:t>
            </a:r>
          </a:p>
        </p:txBody>
      </p:sp>
    </p:spTree>
    <p:extLst>
      <p:ext uri="{BB962C8B-B14F-4D97-AF65-F5344CB8AC3E}">
        <p14:creationId xmlns:p14="http://schemas.microsoft.com/office/powerpoint/2010/main" val="1878830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D12ED-F28F-FD68-1CBD-D69FA24F88B4}"/>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1ED4834A-7B8D-99A1-5BB3-6858D3A1BB56}"/>
              </a:ext>
            </a:extLst>
          </p:cNvPr>
          <p:cNvSpPr>
            <a:spLocks noGrp="1"/>
          </p:cNvSpPr>
          <p:nvPr>
            <p:ph type="ctrTitle"/>
          </p:nvPr>
        </p:nvSpPr>
        <p:spPr/>
        <p:txBody>
          <a:bodyPr rtlCol="0"/>
          <a:lstStyle/>
          <a:p>
            <a:r>
              <a:rPr lang="it-IT" sz="4400"/>
              <a:t>Prompting results</a:t>
            </a:r>
          </a:p>
        </p:txBody>
      </p:sp>
      <p:sp>
        <p:nvSpPr>
          <p:cNvPr id="7" name="Segnaposto testo 6">
            <a:extLst>
              <a:ext uri="{FF2B5EF4-FFF2-40B4-BE49-F238E27FC236}">
                <a16:creationId xmlns:a16="http://schemas.microsoft.com/office/drawing/2014/main" id="{6B144BC8-F8FA-BCBE-694C-6180DD2E138D}"/>
              </a:ext>
            </a:extLst>
          </p:cNvPr>
          <p:cNvSpPr>
            <a:spLocks noGrp="1"/>
          </p:cNvSpPr>
          <p:nvPr>
            <p:ph type="body" sz="quarter" idx="14"/>
          </p:nvPr>
        </p:nvSpPr>
        <p:spPr/>
        <p:txBody>
          <a:bodyPr rtlCol="0">
            <a:normAutofit/>
          </a:bodyPr>
          <a:lstStyle/>
          <a:p>
            <a:endParaRPr lang="en-GB" sz="1800"/>
          </a:p>
          <a:p>
            <a:endParaRPr lang="en-GB" sz="1800"/>
          </a:p>
          <a:p>
            <a:r>
              <a:rPr lang="en-GB" sz="1800"/>
              <a:t>Even with few-shot prompting and additional information, such as:</a:t>
            </a:r>
          </a:p>
          <a:p>
            <a:pPr marL="285750" indent="-285750">
              <a:buFont typeface="Arial" panose="020B0604020202020204" pitchFamily="34" charset="0"/>
              <a:buChar char="•"/>
            </a:pPr>
            <a:r>
              <a:rPr lang="en-GB" sz="1800"/>
              <a:t>Keyword extraction</a:t>
            </a:r>
          </a:p>
          <a:p>
            <a:pPr marL="285750" indent="-285750">
              <a:buFont typeface="Arial" panose="020B0604020202020204" pitchFamily="34" charset="0"/>
              <a:buChar char="•"/>
            </a:pPr>
            <a:r>
              <a:rPr lang="en-GB" sz="1800"/>
              <a:t>Topic labelling</a:t>
            </a:r>
          </a:p>
          <a:p>
            <a:pPr marL="285750" indent="-285750">
              <a:buFont typeface="Arial" panose="020B0604020202020204" pitchFamily="34" charset="0"/>
              <a:buChar char="•"/>
            </a:pPr>
            <a:r>
              <a:rPr lang="en-GB" sz="1800"/>
              <a:t>Explanation</a:t>
            </a:r>
          </a:p>
          <a:p>
            <a:r>
              <a:rPr lang="en-GB" sz="1800"/>
              <a:t>The </a:t>
            </a:r>
            <a:r>
              <a:rPr lang="en-GB" sz="1800">
                <a:solidFill>
                  <a:schemeClr val="accent4">
                    <a:lumMod val="75000"/>
                  </a:schemeClr>
                </a:solidFill>
              </a:rPr>
              <a:t>best result </a:t>
            </a:r>
            <a:r>
              <a:rPr lang="en-GB" sz="1800"/>
              <a:t>only achieved 45% of accuracy. Even in this case, the LLM that gave the best result was meta-llama/llama-4-scout-17b-16e-instruct.</a:t>
            </a:r>
            <a:endParaRPr lang="it-IT" sz="1800"/>
          </a:p>
        </p:txBody>
      </p:sp>
    </p:spTree>
    <p:extLst>
      <p:ext uri="{BB962C8B-B14F-4D97-AF65-F5344CB8AC3E}">
        <p14:creationId xmlns:p14="http://schemas.microsoft.com/office/powerpoint/2010/main" val="736457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BC3E9A4-B9A4-CA51-9196-5B3E632F84DA}"/>
            </a:ext>
          </a:extLst>
        </p:cNvPr>
        <p:cNvGrpSpPr/>
        <p:nvPr/>
      </p:nvGrpSpPr>
      <p:grpSpPr>
        <a:xfrm>
          <a:off x="0" y="0"/>
          <a:ext cx="0" cy="0"/>
          <a:chOff x="0" y="0"/>
          <a:chExt cx="0" cy="0"/>
        </a:xfrm>
      </p:grpSpPr>
      <p:pic>
        <p:nvPicPr>
          <p:cNvPr id="9" name="Picture Placeholder 8" descr="A group of women holding hands&#10;&#10;AI-generated content may be incorrect.">
            <a:extLst>
              <a:ext uri="{FF2B5EF4-FFF2-40B4-BE49-F238E27FC236}">
                <a16:creationId xmlns:a16="http://schemas.microsoft.com/office/drawing/2014/main" id="{EF670388-A39A-0B5E-BBD0-493D2ECFC1B9}"/>
              </a:ext>
            </a:extLst>
          </p:cNvPr>
          <p:cNvPicPr>
            <a:picLocks noGrp="1" noChangeAspect="1"/>
          </p:cNvPicPr>
          <p:nvPr>
            <p:ph type="pic" sz="quarter" idx="10"/>
          </p:nvPr>
        </p:nvPicPr>
        <p:blipFill>
          <a:blip r:embed="rId3">
            <a:duotone>
              <a:prstClr val="black"/>
              <a:schemeClr val="accent4">
                <a:tint val="45000"/>
                <a:satMod val="400000"/>
              </a:schemeClr>
            </a:duotone>
            <a:alphaModFix amt="39000"/>
          </a:blip>
          <a:srcRect l="10040" r="9270"/>
          <a:stretch>
            <a:fillRect/>
          </a:stretch>
        </p:blipFill>
        <p:spPr>
          <a:xfrm>
            <a:off x="1124486" y="1"/>
            <a:ext cx="11067513" cy="6857998"/>
          </a:xfrm>
          <a:noFill/>
        </p:spPr>
      </p:pic>
      <p:sp>
        <p:nvSpPr>
          <p:cNvPr id="6" name="Segnaposto testo 5">
            <a:extLst>
              <a:ext uri="{FF2B5EF4-FFF2-40B4-BE49-F238E27FC236}">
                <a16:creationId xmlns:a16="http://schemas.microsoft.com/office/drawing/2014/main" id="{9EE278F2-CBB5-169C-1365-5B78B7D806E2}"/>
              </a:ext>
            </a:extLst>
          </p:cNvPr>
          <p:cNvSpPr>
            <a:spLocks noGrp="1"/>
          </p:cNvSpPr>
          <p:nvPr>
            <p:ph type="body" idx="13"/>
          </p:nvPr>
        </p:nvSpPr>
        <p:spPr>
          <a:xfrm>
            <a:off x="1524000" y="5286196"/>
            <a:ext cx="4179375" cy="356462"/>
          </a:xfrm>
        </p:spPr>
        <p:txBody>
          <a:bodyPr rtlCol="0">
            <a:normAutofit/>
          </a:bodyPr>
          <a:lstStyle/>
          <a:p>
            <a:pPr rtl="0"/>
            <a:r>
              <a:rPr lang="it-IT"/>
              <a:t>Sentence transformers</a:t>
            </a:r>
          </a:p>
        </p:txBody>
      </p:sp>
      <p:sp>
        <p:nvSpPr>
          <p:cNvPr id="5" name="Titolo 4">
            <a:extLst>
              <a:ext uri="{FF2B5EF4-FFF2-40B4-BE49-F238E27FC236}">
                <a16:creationId xmlns:a16="http://schemas.microsoft.com/office/drawing/2014/main" id="{B56BF35E-4996-4C4D-8623-5D8363142B89}"/>
              </a:ext>
            </a:extLst>
          </p:cNvPr>
          <p:cNvSpPr>
            <a:spLocks noGrp="1"/>
          </p:cNvSpPr>
          <p:nvPr>
            <p:ph type="ctrTitle"/>
          </p:nvPr>
        </p:nvSpPr>
        <p:spPr>
          <a:xfrm>
            <a:off x="1524000" y="2715790"/>
            <a:ext cx="4179376" cy="2387600"/>
          </a:xfrm>
        </p:spPr>
        <p:txBody>
          <a:bodyPr rtlCol="0" anchor="b">
            <a:normAutofit/>
          </a:bodyPr>
          <a:lstStyle/>
          <a:p>
            <a:r>
              <a:rPr lang="it-IT"/>
              <a:t>Proposed Approach</a:t>
            </a:r>
          </a:p>
        </p:txBody>
      </p:sp>
    </p:spTree>
    <p:extLst>
      <p:ext uri="{BB962C8B-B14F-4D97-AF65-F5344CB8AC3E}">
        <p14:creationId xmlns:p14="http://schemas.microsoft.com/office/powerpoint/2010/main" val="242730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blockchain process&#10;&#10;AI-generated content may be incorrect.">
            <a:extLst>
              <a:ext uri="{FF2B5EF4-FFF2-40B4-BE49-F238E27FC236}">
                <a16:creationId xmlns:a16="http://schemas.microsoft.com/office/drawing/2014/main" id="{FEAE91B9-5E0B-32E3-320F-099A097B3526}"/>
              </a:ext>
            </a:extLst>
          </p:cNvPr>
          <p:cNvPicPr>
            <a:picLocks noChangeAspect="1"/>
          </p:cNvPicPr>
          <p:nvPr/>
        </p:nvPicPr>
        <p:blipFill>
          <a:blip r:embed="rId3"/>
          <a:stretch>
            <a:fillRect/>
          </a:stretch>
        </p:blipFill>
        <p:spPr>
          <a:xfrm>
            <a:off x="1233281" y="3158513"/>
            <a:ext cx="9712301" cy="3375025"/>
          </a:xfrm>
          <a:prstGeom prst="rect">
            <a:avLst/>
          </a:prstGeom>
          <a:noFill/>
        </p:spPr>
      </p:pic>
      <p:sp>
        <p:nvSpPr>
          <p:cNvPr id="7" name="Segnaposto testo 6">
            <a:extLst>
              <a:ext uri="{FF2B5EF4-FFF2-40B4-BE49-F238E27FC236}">
                <a16:creationId xmlns:a16="http://schemas.microsoft.com/office/drawing/2014/main" id="{F671A034-1CDF-8B46-90C5-63321B0C91BE}"/>
              </a:ext>
            </a:extLst>
          </p:cNvPr>
          <p:cNvSpPr>
            <a:spLocks noGrp="1"/>
          </p:cNvSpPr>
          <p:nvPr>
            <p:ph idx="1"/>
          </p:nvPr>
        </p:nvSpPr>
        <p:spPr>
          <a:xfrm>
            <a:off x="5567465" y="568512"/>
            <a:ext cx="6002556" cy="2806511"/>
          </a:xfrm>
        </p:spPr>
        <p:txBody>
          <a:bodyPr rtlCol="0" anchor="ctr">
            <a:normAutofit/>
          </a:bodyPr>
          <a:lstStyle/>
          <a:p>
            <a:pPr marL="0" indent="0">
              <a:buNone/>
            </a:pPr>
            <a:r>
              <a:rPr lang="en-GB" sz="1800"/>
              <a:t>Sequence transformers are used to encode the input sentences and give these encodings in input to machine learning models that classify these new instances. About ten sequence transformers were tested, and the best sequence transformer turned out to be the model intfloat/multilingual-e5-large.</a:t>
            </a:r>
            <a:endParaRPr lang="it-IT" sz="1800"/>
          </a:p>
        </p:txBody>
      </p:sp>
      <p:sp>
        <p:nvSpPr>
          <p:cNvPr id="21" name="Titolo 20">
            <a:extLst>
              <a:ext uri="{FF2B5EF4-FFF2-40B4-BE49-F238E27FC236}">
                <a16:creationId xmlns:a16="http://schemas.microsoft.com/office/drawing/2014/main" id="{B3E69B71-5849-7541-ADEA-D19838B3CF0C}"/>
              </a:ext>
            </a:extLst>
          </p:cNvPr>
          <p:cNvSpPr>
            <a:spLocks noGrp="1"/>
          </p:cNvSpPr>
          <p:nvPr>
            <p:ph type="ctrTitle"/>
          </p:nvPr>
        </p:nvSpPr>
        <p:spPr>
          <a:xfrm>
            <a:off x="608844" y="568512"/>
            <a:ext cx="4179376" cy="2806512"/>
          </a:xfrm>
        </p:spPr>
        <p:txBody>
          <a:bodyPr rtlCol="0" anchor="ctr">
            <a:normAutofit/>
          </a:bodyPr>
          <a:lstStyle/>
          <a:p>
            <a:r>
              <a:rPr lang="en-GB" sz="3700"/>
              <a:t>SENTENCE TRANSFORMERS</a:t>
            </a:r>
            <a:endParaRPr lang="it-IT" sz="3700"/>
          </a:p>
        </p:txBody>
      </p:sp>
    </p:spTree>
    <p:extLst>
      <p:ext uri="{BB962C8B-B14F-4D97-AF65-F5344CB8AC3E}">
        <p14:creationId xmlns:p14="http://schemas.microsoft.com/office/powerpoint/2010/main" val="2167823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A1FCB-353C-8DBC-A8E5-401B1886F5A9}"/>
            </a:ext>
          </a:extLst>
        </p:cNvPr>
        <p:cNvGrpSpPr/>
        <p:nvPr/>
      </p:nvGrpSpPr>
      <p:grpSpPr>
        <a:xfrm>
          <a:off x="0" y="0"/>
          <a:ext cx="0" cy="0"/>
          <a:chOff x="0" y="0"/>
          <a:chExt cx="0" cy="0"/>
        </a:xfrm>
      </p:grpSpPr>
      <p:sp>
        <p:nvSpPr>
          <p:cNvPr id="22" name="Titolo 21">
            <a:extLst>
              <a:ext uri="{FF2B5EF4-FFF2-40B4-BE49-F238E27FC236}">
                <a16:creationId xmlns:a16="http://schemas.microsoft.com/office/drawing/2014/main" id="{5276D275-A7CF-A36B-BF2C-5A1C96F514AE}"/>
              </a:ext>
            </a:extLst>
          </p:cNvPr>
          <p:cNvSpPr>
            <a:spLocks noGrp="1"/>
          </p:cNvSpPr>
          <p:nvPr>
            <p:ph type="ctrTitle"/>
          </p:nvPr>
        </p:nvSpPr>
        <p:spPr/>
        <p:txBody>
          <a:bodyPr rtlCol="0"/>
          <a:lstStyle/>
          <a:p>
            <a:r>
              <a:rPr lang="it-IT" sz="4000"/>
              <a:t>Tested machine learning models</a:t>
            </a:r>
          </a:p>
        </p:txBody>
      </p:sp>
      <p:sp>
        <p:nvSpPr>
          <p:cNvPr id="3" name="Segnaposto contenuto 2">
            <a:extLst>
              <a:ext uri="{FF2B5EF4-FFF2-40B4-BE49-F238E27FC236}">
                <a16:creationId xmlns:a16="http://schemas.microsoft.com/office/drawing/2014/main" id="{79B08053-B045-D0BC-F884-011144B23110}"/>
              </a:ext>
            </a:extLst>
          </p:cNvPr>
          <p:cNvSpPr>
            <a:spLocks noGrp="1"/>
          </p:cNvSpPr>
          <p:nvPr>
            <p:ph sz="half" idx="1"/>
          </p:nvPr>
        </p:nvSpPr>
        <p:spPr/>
        <p:txBody>
          <a:bodyPr rtlCol="0">
            <a:normAutofit/>
          </a:bodyPr>
          <a:lstStyle/>
          <a:p>
            <a:endParaRPr lang="it-IT" sz="1800"/>
          </a:p>
          <a:p>
            <a:r>
              <a:rPr lang="it-IT" sz="1800"/>
              <a:t>K-nearest neighbours is  a non-parametric, supervised learning classifier. It is a fast algorithm, but in this case it performs the worst in terms of accuracy.</a:t>
            </a:r>
          </a:p>
          <a:p>
            <a:endParaRPr lang="it-IT" sz="1800"/>
          </a:p>
          <a:p>
            <a:r>
              <a:rPr lang="it-IT" sz="1800"/>
              <a:t>Best result: 53% accuracy. </a:t>
            </a:r>
          </a:p>
        </p:txBody>
      </p:sp>
      <p:sp>
        <p:nvSpPr>
          <p:cNvPr id="16" name="Segnaposto contenuto 15">
            <a:extLst>
              <a:ext uri="{FF2B5EF4-FFF2-40B4-BE49-F238E27FC236}">
                <a16:creationId xmlns:a16="http://schemas.microsoft.com/office/drawing/2014/main" id="{16D1364C-2C62-24EC-5303-2CF15D1F1262}"/>
              </a:ext>
            </a:extLst>
          </p:cNvPr>
          <p:cNvSpPr>
            <a:spLocks noGrp="1"/>
          </p:cNvSpPr>
          <p:nvPr>
            <p:ph sz="half" idx="2"/>
          </p:nvPr>
        </p:nvSpPr>
        <p:spPr/>
        <p:txBody>
          <a:bodyPr rtlCol="0">
            <a:normAutofit/>
          </a:bodyPr>
          <a:lstStyle/>
          <a:p>
            <a:endParaRPr lang="en-GB" sz="1800"/>
          </a:p>
          <a:p>
            <a:r>
              <a:rPr lang="en-GB" sz="1800"/>
              <a:t>A random forest is a machine learning algorithm that uses an ensemble of decision trees to make predictions.</a:t>
            </a:r>
          </a:p>
          <a:p>
            <a:pPr marL="0" indent="0">
              <a:buNone/>
            </a:pPr>
            <a:endParaRPr lang="en-GB" sz="1800"/>
          </a:p>
          <a:p>
            <a:r>
              <a:rPr lang="en-GB" sz="1800"/>
              <a:t>Best result: 58% accuracy</a:t>
            </a:r>
            <a:endParaRPr lang="it-IT" sz="1800"/>
          </a:p>
        </p:txBody>
      </p:sp>
      <p:sp>
        <p:nvSpPr>
          <p:cNvPr id="17" name="Segnaposto testo 16">
            <a:extLst>
              <a:ext uri="{FF2B5EF4-FFF2-40B4-BE49-F238E27FC236}">
                <a16:creationId xmlns:a16="http://schemas.microsoft.com/office/drawing/2014/main" id="{9E684583-6172-591E-73B9-521D2C8C22FE}"/>
              </a:ext>
            </a:extLst>
          </p:cNvPr>
          <p:cNvSpPr>
            <a:spLocks noGrp="1"/>
          </p:cNvSpPr>
          <p:nvPr>
            <p:ph type="body" idx="13"/>
          </p:nvPr>
        </p:nvSpPr>
        <p:spPr/>
        <p:txBody>
          <a:bodyPr rtlCol="0"/>
          <a:lstStyle/>
          <a:p>
            <a:pPr lvl="0" rtl="0"/>
            <a:r>
              <a:rPr lang="it-IT"/>
              <a:t>KNN</a:t>
            </a:r>
          </a:p>
        </p:txBody>
      </p:sp>
      <p:sp>
        <p:nvSpPr>
          <p:cNvPr id="7" name="Segnaposto testo 6">
            <a:extLst>
              <a:ext uri="{FF2B5EF4-FFF2-40B4-BE49-F238E27FC236}">
                <a16:creationId xmlns:a16="http://schemas.microsoft.com/office/drawing/2014/main" id="{C2BAAFCE-BF96-B01E-0947-5E7C52F35A6C}"/>
              </a:ext>
            </a:extLst>
          </p:cNvPr>
          <p:cNvSpPr>
            <a:spLocks noGrp="1"/>
          </p:cNvSpPr>
          <p:nvPr>
            <p:ph type="body" sz="quarter" idx="3"/>
          </p:nvPr>
        </p:nvSpPr>
        <p:spPr/>
        <p:txBody>
          <a:bodyPr rtlCol="0"/>
          <a:lstStyle/>
          <a:p>
            <a:pPr lvl="0" rtl="0"/>
            <a:r>
              <a:rPr lang="it-IT"/>
              <a:t>Random forest</a:t>
            </a:r>
          </a:p>
        </p:txBody>
      </p:sp>
    </p:spTree>
    <p:extLst>
      <p:ext uri="{BB962C8B-B14F-4D97-AF65-F5344CB8AC3E}">
        <p14:creationId xmlns:p14="http://schemas.microsoft.com/office/powerpoint/2010/main" val="3895686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343C9-A942-C4F0-8694-DA549852CA30}"/>
            </a:ext>
          </a:extLst>
        </p:cNvPr>
        <p:cNvGrpSpPr/>
        <p:nvPr/>
      </p:nvGrpSpPr>
      <p:grpSpPr>
        <a:xfrm>
          <a:off x="0" y="0"/>
          <a:ext cx="0" cy="0"/>
          <a:chOff x="0" y="0"/>
          <a:chExt cx="0" cy="0"/>
        </a:xfrm>
      </p:grpSpPr>
      <p:sp>
        <p:nvSpPr>
          <p:cNvPr id="22" name="Titolo 21">
            <a:extLst>
              <a:ext uri="{FF2B5EF4-FFF2-40B4-BE49-F238E27FC236}">
                <a16:creationId xmlns:a16="http://schemas.microsoft.com/office/drawing/2014/main" id="{6E44E550-5144-BEC8-76AC-E788CAD92962}"/>
              </a:ext>
            </a:extLst>
          </p:cNvPr>
          <p:cNvSpPr>
            <a:spLocks noGrp="1"/>
          </p:cNvSpPr>
          <p:nvPr>
            <p:ph type="ctrTitle"/>
          </p:nvPr>
        </p:nvSpPr>
        <p:spPr/>
        <p:txBody>
          <a:bodyPr rtlCol="0"/>
          <a:lstStyle/>
          <a:p>
            <a:r>
              <a:rPr lang="it-IT" sz="4000"/>
              <a:t>Tested machine learning models</a:t>
            </a:r>
          </a:p>
        </p:txBody>
      </p:sp>
      <p:sp>
        <p:nvSpPr>
          <p:cNvPr id="3" name="Segnaposto contenuto 2">
            <a:extLst>
              <a:ext uri="{FF2B5EF4-FFF2-40B4-BE49-F238E27FC236}">
                <a16:creationId xmlns:a16="http://schemas.microsoft.com/office/drawing/2014/main" id="{BE9764B2-459B-6A77-96B3-AA451A65F439}"/>
              </a:ext>
            </a:extLst>
          </p:cNvPr>
          <p:cNvSpPr>
            <a:spLocks noGrp="1"/>
          </p:cNvSpPr>
          <p:nvPr>
            <p:ph sz="half" idx="1"/>
          </p:nvPr>
        </p:nvSpPr>
        <p:spPr/>
        <p:txBody>
          <a:bodyPr rtlCol="0">
            <a:normAutofit/>
          </a:bodyPr>
          <a:lstStyle/>
          <a:p>
            <a:r>
              <a:rPr lang="en-GB" sz="1800"/>
              <a:t>MLP is a feed-forward neural network consisting of fully connected neurons with nonlinear activation functions.</a:t>
            </a:r>
          </a:p>
          <a:p>
            <a:endParaRPr lang="en-GB" sz="1800"/>
          </a:p>
          <a:p>
            <a:r>
              <a:rPr lang="en-GB" sz="1800"/>
              <a:t>Best result: 60% accuracy</a:t>
            </a:r>
            <a:endParaRPr lang="it-IT" sz="1800"/>
          </a:p>
        </p:txBody>
      </p:sp>
      <p:sp>
        <p:nvSpPr>
          <p:cNvPr id="16" name="Segnaposto contenuto 15">
            <a:extLst>
              <a:ext uri="{FF2B5EF4-FFF2-40B4-BE49-F238E27FC236}">
                <a16:creationId xmlns:a16="http://schemas.microsoft.com/office/drawing/2014/main" id="{F5E97B74-48BE-C63B-EBE2-6DA569ED34D5}"/>
              </a:ext>
            </a:extLst>
          </p:cNvPr>
          <p:cNvSpPr>
            <a:spLocks noGrp="1"/>
          </p:cNvSpPr>
          <p:nvPr>
            <p:ph sz="half" idx="2"/>
          </p:nvPr>
        </p:nvSpPr>
        <p:spPr/>
        <p:txBody>
          <a:bodyPr rtlCol="0">
            <a:normAutofit/>
          </a:bodyPr>
          <a:lstStyle/>
          <a:p>
            <a:pPr rtl="0"/>
            <a:r>
              <a:rPr lang="en-GB" sz="1800"/>
              <a:t>It is a model that is used to predict the probabilities of the different possible outcomes of a categorically distributed dependent variable.</a:t>
            </a:r>
          </a:p>
          <a:p>
            <a:pPr rtl="0"/>
            <a:endParaRPr lang="en-GB" sz="1800"/>
          </a:p>
          <a:p>
            <a:pPr rtl="0"/>
            <a:r>
              <a:rPr lang="en-GB" sz="1800"/>
              <a:t>Best result: 62% accuracy</a:t>
            </a:r>
            <a:endParaRPr lang="it-IT" sz="1800"/>
          </a:p>
        </p:txBody>
      </p:sp>
      <p:sp>
        <p:nvSpPr>
          <p:cNvPr id="17" name="Segnaposto testo 16">
            <a:extLst>
              <a:ext uri="{FF2B5EF4-FFF2-40B4-BE49-F238E27FC236}">
                <a16:creationId xmlns:a16="http://schemas.microsoft.com/office/drawing/2014/main" id="{F895C0E1-7CCA-00A7-F71F-53B2D2774AC1}"/>
              </a:ext>
            </a:extLst>
          </p:cNvPr>
          <p:cNvSpPr>
            <a:spLocks noGrp="1"/>
          </p:cNvSpPr>
          <p:nvPr>
            <p:ph type="body" idx="13"/>
          </p:nvPr>
        </p:nvSpPr>
        <p:spPr/>
        <p:txBody>
          <a:bodyPr rtlCol="0"/>
          <a:lstStyle/>
          <a:p>
            <a:pPr lvl="0" rtl="0"/>
            <a:r>
              <a:rPr lang="it-IT"/>
              <a:t>Multi-layer perceptron</a:t>
            </a:r>
          </a:p>
        </p:txBody>
      </p:sp>
      <p:sp>
        <p:nvSpPr>
          <p:cNvPr id="7" name="Segnaposto testo 6">
            <a:extLst>
              <a:ext uri="{FF2B5EF4-FFF2-40B4-BE49-F238E27FC236}">
                <a16:creationId xmlns:a16="http://schemas.microsoft.com/office/drawing/2014/main" id="{458E5018-2B69-2862-7404-FFE95A1E01F9}"/>
              </a:ext>
            </a:extLst>
          </p:cNvPr>
          <p:cNvSpPr>
            <a:spLocks noGrp="1"/>
          </p:cNvSpPr>
          <p:nvPr>
            <p:ph type="body" sz="quarter" idx="3"/>
          </p:nvPr>
        </p:nvSpPr>
        <p:spPr/>
        <p:txBody>
          <a:bodyPr rtlCol="0"/>
          <a:lstStyle/>
          <a:p>
            <a:pPr lvl="0" rtl="0"/>
            <a:r>
              <a:rPr lang="it-IT"/>
              <a:t>Multinomial logistic regression</a:t>
            </a:r>
          </a:p>
        </p:txBody>
      </p:sp>
    </p:spTree>
    <p:extLst>
      <p:ext uri="{BB962C8B-B14F-4D97-AF65-F5344CB8AC3E}">
        <p14:creationId xmlns:p14="http://schemas.microsoft.com/office/powerpoint/2010/main" val="1856179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FA071-747E-447C-2283-3EDFF2762CE0}"/>
            </a:ext>
          </a:extLst>
        </p:cNvPr>
        <p:cNvGrpSpPr/>
        <p:nvPr/>
      </p:nvGrpSpPr>
      <p:grpSpPr>
        <a:xfrm>
          <a:off x="0" y="0"/>
          <a:ext cx="0" cy="0"/>
          <a:chOff x="0" y="0"/>
          <a:chExt cx="0" cy="0"/>
        </a:xfrm>
      </p:grpSpPr>
      <p:pic>
        <p:nvPicPr>
          <p:cNvPr id="5" name="Picture 4" descr="A diagram of a graph&#10;&#10;AI-generated content may be incorrect.">
            <a:extLst>
              <a:ext uri="{FF2B5EF4-FFF2-40B4-BE49-F238E27FC236}">
                <a16:creationId xmlns:a16="http://schemas.microsoft.com/office/drawing/2014/main" id="{05B5C0A9-54CB-99AC-4D6D-0E29F1B5F46F}"/>
              </a:ext>
            </a:extLst>
          </p:cNvPr>
          <p:cNvPicPr>
            <a:picLocks noChangeAspect="1"/>
          </p:cNvPicPr>
          <p:nvPr/>
        </p:nvPicPr>
        <p:blipFill>
          <a:blip r:embed="rId3"/>
          <a:stretch>
            <a:fillRect/>
          </a:stretch>
        </p:blipFill>
        <p:spPr>
          <a:xfrm>
            <a:off x="3089409" y="3482977"/>
            <a:ext cx="6000045" cy="3375025"/>
          </a:xfrm>
          <a:prstGeom prst="rect">
            <a:avLst/>
          </a:prstGeom>
          <a:noFill/>
        </p:spPr>
      </p:pic>
      <p:sp>
        <p:nvSpPr>
          <p:cNvPr id="7" name="Segnaposto testo 6">
            <a:extLst>
              <a:ext uri="{FF2B5EF4-FFF2-40B4-BE49-F238E27FC236}">
                <a16:creationId xmlns:a16="http://schemas.microsoft.com/office/drawing/2014/main" id="{85D3EA84-EE0E-F61F-D874-4CDCD40DB34B}"/>
              </a:ext>
            </a:extLst>
          </p:cNvPr>
          <p:cNvSpPr>
            <a:spLocks noGrp="1"/>
          </p:cNvSpPr>
          <p:nvPr>
            <p:ph idx="1"/>
          </p:nvPr>
        </p:nvSpPr>
        <p:spPr>
          <a:xfrm>
            <a:off x="5567465" y="568512"/>
            <a:ext cx="6002556" cy="2806511"/>
          </a:xfrm>
        </p:spPr>
        <p:txBody>
          <a:bodyPr rtlCol="0" anchor="ctr">
            <a:normAutofit/>
          </a:bodyPr>
          <a:lstStyle/>
          <a:p>
            <a:pPr marL="0" indent="0" rtl="0">
              <a:buNone/>
            </a:pPr>
            <a:r>
              <a:rPr lang="en-GB" sz="1800"/>
              <a:t>The chosen model is the Support Vector Machine.</a:t>
            </a:r>
          </a:p>
          <a:p>
            <a:pPr marL="0" indent="0" rtl="0">
              <a:buNone/>
            </a:pPr>
            <a:r>
              <a:rPr lang="en-GB" sz="1800"/>
              <a:t>SVC is a specific implementation of the Support Vector Machine algorithm that is designed specifically for classification tasks.</a:t>
            </a:r>
            <a:endParaRPr lang="it-IT" sz="1800"/>
          </a:p>
          <a:p>
            <a:pPr marL="0" indent="0" rtl="0">
              <a:buNone/>
            </a:pPr>
            <a:r>
              <a:rPr lang="it-IT" sz="1800"/>
              <a:t>All the models were tested with grid search, which helped to find the best hyperparameters for the models.</a:t>
            </a:r>
          </a:p>
          <a:p>
            <a:pPr marL="0" indent="0" rtl="0">
              <a:buNone/>
            </a:pPr>
            <a:r>
              <a:rPr lang="it-IT" sz="1800">
                <a:solidFill>
                  <a:schemeClr val="accent4">
                    <a:lumMod val="75000"/>
                  </a:schemeClr>
                </a:solidFill>
              </a:rPr>
              <a:t>Best result: 64% accuracy</a:t>
            </a:r>
          </a:p>
        </p:txBody>
      </p:sp>
      <p:sp>
        <p:nvSpPr>
          <p:cNvPr id="21" name="Titolo 20">
            <a:extLst>
              <a:ext uri="{FF2B5EF4-FFF2-40B4-BE49-F238E27FC236}">
                <a16:creationId xmlns:a16="http://schemas.microsoft.com/office/drawing/2014/main" id="{953A21E0-D578-2D79-2E7A-803ED957E8C3}"/>
              </a:ext>
            </a:extLst>
          </p:cNvPr>
          <p:cNvSpPr>
            <a:spLocks noGrp="1"/>
          </p:cNvSpPr>
          <p:nvPr>
            <p:ph type="ctrTitle"/>
          </p:nvPr>
        </p:nvSpPr>
        <p:spPr>
          <a:xfrm>
            <a:off x="608844" y="568512"/>
            <a:ext cx="4179376" cy="2806512"/>
          </a:xfrm>
        </p:spPr>
        <p:txBody>
          <a:bodyPr rtlCol="0" anchor="ctr">
            <a:normAutofit/>
          </a:bodyPr>
          <a:lstStyle/>
          <a:p>
            <a:r>
              <a:rPr lang="en-GB"/>
              <a:t>Support vector Classifier</a:t>
            </a:r>
            <a:endParaRPr lang="it-IT"/>
          </a:p>
        </p:txBody>
      </p:sp>
    </p:spTree>
    <p:extLst>
      <p:ext uri="{BB962C8B-B14F-4D97-AF65-F5344CB8AC3E}">
        <p14:creationId xmlns:p14="http://schemas.microsoft.com/office/powerpoint/2010/main" val="1312298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ouple of women sitting in chairs&#10;&#10;AI-generated content may be incorrect.">
            <a:extLst>
              <a:ext uri="{FF2B5EF4-FFF2-40B4-BE49-F238E27FC236}">
                <a16:creationId xmlns:a16="http://schemas.microsoft.com/office/drawing/2014/main" id="{E19A79E9-88FD-D467-186A-9CFE2A50BED4}"/>
              </a:ext>
            </a:extLst>
          </p:cNvPr>
          <p:cNvPicPr>
            <a:picLocks noGrp="1" noChangeAspect="1"/>
          </p:cNvPicPr>
          <p:nvPr>
            <p:ph type="pic" sz="quarter" idx="13"/>
          </p:nvPr>
        </p:nvPicPr>
        <p:blipFill>
          <a:blip r:embed="rId3">
            <a:duotone>
              <a:prstClr val="black"/>
              <a:schemeClr val="accent4">
                <a:tint val="45000"/>
                <a:satMod val="400000"/>
              </a:schemeClr>
            </a:duotone>
            <a:alphaModFix amt="46000"/>
          </a:blip>
          <a:srcRect t="8650" b="8650"/>
          <a:stretch/>
        </p:blipFill>
        <p:spPr>
          <a:xfrm>
            <a:off x="1134741" y="1"/>
            <a:ext cx="11056837" cy="6858002"/>
          </a:xfrm>
          <a:noFill/>
        </p:spPr>
      </p:pic>
      <p:sp>
        <p:nvSpPr>
          <p:cNvPr id="3" name="Titolo 2">
            <a:extLst>
              <a:ext uri="{FF2B5EF4-FFF2-40B4-BE49-F238E27FC236}">
                <a16:creationId xmlns:a16="http://schemas.microsoft.com/office/drawing/2014/main" id="{12B178B4-CDED-454C-BED2-2E2B10ADA703}"/>
              </a:ext>
            </a:extLst>
          </p:cNvPr>
          <p:cNvSpPr>
            <a:spLocks noGrp="1"/>
          </p:cNvSpPr>
          <p:nvPr>
            <p:ph type="ctrTitle"/>
          </p:nvPr>
        </p:nvSpPr>
        <p:spPr>
          <a:xfrm>
            <a:off x="1789471" y="4430030"/>
            <a:ext cx="4592451" cy="1002552"/>
          </a:xfrm>
        </p:spPr>
        <p:txBody>
          <a:bodyPr rtlCol="0" anchor="b">
            <a:normAutofit/>
          </a:bodyPr>
          <a:lstStyle/>
          <a:p>
            <a:r>
              <a:rPr lang="it-IT"/>
              <a:t>Evaluation</a:t>
            </a:r>
          </a:p>
        </p:txBody>
      </p:sp>
    </p:spTree>
    <p:extLst>
      <p:ext uri="{BB962C8B-B14F-4D97-AF65-F5344CB8AC3E}">
        <p14:creationId xmlns:p14="http://schemas.microsoft.com/office/powerpoint/2010/main" val="3072874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77C81-16F9-BEDF-AC67-128B53166EA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5331415-1D1D-5550-9D30-75190AACBF82}"/>
              </a:ext>
            </a:extLst>
          </p:cNvPr>
          <p:cNvSpPr>
            <a:spLocks noGrp="1"/>
          </p:cNvSpPr>
          <p:nvPr>
            <p:ph type="ctrTitle"/>
          </p:nvPr>
        </p:nvSpPr>
        <p:spPr>
          <a:xfrm>
            <a:off x="1645581" y="929943"/>
            <a:ext cx="3289100" cy="637507"/>
          </a:xfrm>
        </p:spPr>
        <p:txBody>
          <a:bodyPr rtlCol="0"/>
          <a:lstStyle/>
          <a:p>
            <a:r>
              <a:rPr lang="it-IT" sz="3600"/>
              <a:t>results</a:t>
            </a:r>
          </a:p>
        </p:txBody>
      </p:sp>
      <p:sp>
        <p:nvSpPr>
          <p:cNvPr id="3" name="Segnaposto testo 2">
            <a:extLst>
              <a:ext uri="{FF2B5EF4-FFF2-40B4-BE49-F238E27FC236}">
                <a16:creationId xmlns:a16="http://schemas.microsoft.com/office/drawing/2014/main" id="{D3A53B41-5E22-DBEA-AB72-F156BCEA85EE}"/>
              </a:ext>
            </a:extLst>
          </p:cNvPr>
          <p:cNvSpPr>
            <a:spLocks noGrp="1"/>
          </p:cNvSpPr>
          <p:nvPr>
            <p:ph type="body" sz="quarter" idx="14"/>
          </p:nvPr>
        </p:nvSpPr>
        <p:spPr>
          <a:xfrm>
            <a:off x="1645581" y="1968851"/>
            <a:ext cx="3289100" cy="3959206"/>
          </a:xfrm>
        </p:spPr>
        <p:txBody>
          <a:bodyPr rtlCol="0">
            <a:normAutofit/>
          </a:bodyPr>
          <a:lstStyle/>
          <a:p>
            <a:r>
              <a:rPr lang="en-GB" sz="1800"/>
              <a:t>Several metrics have been evaluated:</a:t>
            </a:r>
          </a:p>
          <a:p>
            <a:pPr marL="285750" indent="-285750">
              <a:buFont typeface="Arial" panose="020B0604020202020204" pitchFamily="34" charset="0"/>
              <a:buChar char="•"/>
            </a:pPr>
            <a:r>
              <a:rPr lang="en-GB" sz="1800"/>
              <a:t>Accuracy</a:t>
            </a:r>
          </a:p>
          <a:p>
            <a:pPr marL="285750" indent="-285750">
              <a:buFont typeface="Arial" panose="020B0604020202020204" pitchFamily="34" charset="0"/>
              <a:buChar char="•"/>
            </a:pPr>
            <a:r>
              <a:rPr lang="en-GB" sz="1800"/>
              <a:t>Micro-average precision</a:t>
            </a:r>
          </a:p>
          <a:p>
            <a:pPr marL="285750" indent="-285750">
              <a:buFont typeface="Arial" panose="020B0604020202020204" pitchFamily="34" charset="0"/>
              <a:buChar char="•"/>
            </a:pPr>
            <a:r>
              <a:rPr lang="en-GB" sz="1800"/>
              <a:t>Macro-average precision</a:t>
            </a:r>
          </a:p>
          <a:p>
            <a:pPr marL="285750" indent="-285750">
              <a:buFont typeface="Arial" panose="020B0604020202020204" pitchFamily="34" charset="0"/>
              <a:buChar char="•"/>
            </a:pPr>
            <a:r>
              <a:rPr lang="en-GB" sz="1800"/>
              <a:t>Micro-average recall</a:t>
            </a:r>
          </a:p>
          <a:p>
            <a:pPr marL="285750" indent="-285750">
              <a:buFont typeface="Arial" panose="020B0604020202020204" pitchFamily="34" charset="0"/>
              <a:buChar char="•"/>
            </a:pPr>
            <a:r>
              <a:rPr lang="en-GB" sz="1800"/>
              <a:t>Macro-average recall</a:t>
            </a:r>
          </a:p>
          <a:p>
            <a:pPr marL="285750" indent="-285750">
              <a:buFont typeface="Arial" panose="020B0604020202020204" pitchFamily="34" charset="0"/>
              <a:buChar char="•"/>
            </a:pPr>
            <a:r>
              <a:rPr lang="en-GB" sz="1800"/>
              <a:t>Micro-average f1-score</a:t>
            </a:r>
          </a:p>
          <a:p>
            <a:pPr marL="285750" indent="-285750">
              <a:buFont typeface="Arial" panose="020B0604020202020204" pitchFamily="34" charset="0"/>
              <a:buChar char="•"/>
            </a:pPr>
            <a:r>
              <a:rPr lang="en-GB" sz="1800"/>
              <a:t>Macro-average f1-score</a:t>
            </a:r>
          </a:p>
        </p:txBody>
      </p:sp>
      <p:pic>
        <p:nvPicPr>
          <p:cNvPr id="16" name="Picture 15" descr="A diagram of confusion matrix&#10;&#10;AI-generated content may be incorrect.">
            <a:extLst>
              <a:ext uri="{FF2B5EF4-FFF2-40B4-BE49-F238E27FC236}">
                <a16:creationId xmlns:a16="http://schemas.microsoft.com/office/drawing/2014/main" id="{8D86B33E-ECB0-8FED-60D9-56A922679246}"/>
              </a:ext>
            </a:extLst>
          </p:cNvPr>
          <p:cNvPicPr>
            <a:picLocks noChangeAspect="1"/>
          </p:cNvPicPr>
          <p:nvPr/>
        </p:nvPicPr>
        <p:blipFill>
          <a:blip r:embed="rId3"/>
          <a:stretch>
            <a:fillRect/>
          </a:stretch>
        </p:blipFill>
        <p:spPr>
          <a:xfrm>
            <a:off x="5690134" y="1248697"/>
            <a:ext cx="5730384" cy="4496295"/>
          </a:xfrm>
          <a:prstGeom prst="rect">
            <a:avLst/>
          </a:prstGeom>
        </p:spPr>
      </p:pic>
    </p:spTree>
    <p:extLst>
      <p:ext uri="{BB962C8B-B14F-4D97-AF65-F5344CB8AC3E}">
        <p14:creationId xmlns:p14="http://schemas.microsoft.com/office/powerpoint/2010/main" val="4140392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4F5ECE-2D45-764D-A434-EA4997A38F9E}"/>
              </a:ext>
            </a:extLst>
          </p:cNvPr>
          <p:cNvSpPr>
            <a:spLocks noGrp="1"/>
          </p:cNvSpPr>
          <p:nvPr>
            <p:ph type="ctrTitle"/>
          </p:nvPr>
        </p:nvSpPr>
        <p:spPr>
          <a:xfrm>
            <a:off x="1645581" y="1901831"/>
            <a:ext cx="3289100" cy="637507"/>
          </a:xfrm>
        </p:spPr>
        <p:txBody>
          <a:bodyPr rtlCol="0"/>
          <a:lstStyle/>
          <a:p>
            <a:r>
              <a:rPr lang="it-IT" sz="3600"/>
              <a:t>Robustness of the results</a:t>
            </a:r>
          </a:p>
        </p:txBody>
      </p:sp>
      <p:sp>
        <p:nvSpPr>
          <p:cNvPr id="3" name="Segnaposto testo 2">
            <a:extLst>
              <a:ext uri="{FF2B5EF4-FFF2-40B4-BE49-F238E27FC236}">
                <a16:creationId xmlns:a16="http://schemas.microsoft.com/office/drawing/2014/main" id="{96018F6A-34AE-124E-868D-D500FE5002BF}"/>
              </a:ext>
            </a:extLst>
          </p:cNvPr>
          <p:cNvSpPr>
            <a:spLocks noGrp="1"/>
          </p:cNvSpPr>
          <p:nvPr>
            <p:ph type="body" sz="quarter" idx="14"/>
          </p:nvPr>
        </p:nvSpPr>
        <p:spPr>
          <a:xfrm>
            <a:off x="1645581" y="2755432"/>
            <a:ext cx="3289100" cy="2190193"/>
          </a:xfrm>
        </p:spPr>
        <p:txBody>
          <a:bodyPr rtlCol="0">
            <a:normAutofit/>
          </a:bodyPr>
          <a:lstStyle/>
          <a:p>
            <a:r>
              <a:rPr lang="it-IT" sz="1800"/>
              <a:t>All the metrics gave a value between 62% and 64%. The very low standard deviation (0.03) </a:t>
            </a:r>
            <a:r>
              <a:rPr lang="it-IT" sz="1900"/>
              <a:t>values</a:t>
            </a:r>
            <a:r>
              <a:rPr lang="it-IT" sz="1800"/>
              <a:t> </a:t>
            </a:r>
            <a:r>
              <a:rPr lang="en-GB" sz="1800"/>
              <a:t>indicates that the model is </a:t>
            </a:r>
            <a:r>
              <a:rPr lang="en-GB" sz="1800">
                <a:solidFill>
                  <a:schemeClr val="accent4">
                    <a:lumMod val="75000"/>
                  </a:schemeClr>
                </a:solidFill>
              </a:rPr>
              <a:t>consistent</a:t>
            </a:r>
            <a:r>
              <a:rPr lang="en-GB" sz="1800"/>
              <a:t> and </a:t>
            </a:r>
            <a:r>
              <a:rPr lang="en-GB" sz="1800">
                <a:solidFill>
                  <a:schemeClr val="accent4">
                    <a:lumMod val="75000"/>
                  </a:schemeClr>
                </a:solidFill>
              </a:rPr>
              <a:t>reliable</a:t>
            </a:r>
            <a:r>
              <a:rPr lang="en-GB" sz="1800"/>
              <a:t> in its predictions.</a:t>
            </a:r>
          </a:p>
        </p:txBody>
      </p:sp>
      <p:pic>
        <p:nvPicPr>
          <p:cNvPr id="16" name="Picture 15" descr="A diagram of confusion matrix&#10;&#10;AI-generated content may be incorrect.">
            <a:extLst>
              <a:ext uri="{FF2B5EF4-FFF2-40B4-BE49-F238E27FC236}">
                <a16:creationId xmlns:a16="http://schemas.microsoft.com/office/drawing/2014/main" id="{4AEDD569-DCD2-7569-0254-4DF89B8962D1}"/>
              </a:ext>
            </a:extLst>
          </p:cNvPr>
          <p:cNvPicPr>
            <a:picLocks noChangeAspect="1"/>
          </p:cNvPicPr>
          <p:nvPr/>
        </p:nvPicPr>
        <p:blipFill>
          <a:blip r:embed="rId3"/>
          <a:stretch>
            <a:fillRect/>
          </a:stretch>
        </p:blipFill>
        <p:spPr>
          <a:xfrm>
            <a:off x="5690134" y="1248697"/>
            <a:ext cx="5730384" cy="4496295"/>
          </a:xfrm>
          <a:prstGeom prst="rect">
            <a:avLst/>
          </a:prstGeom>
        </p:spPr>
      </p:pic>
    </p:spTree>
    <p:extLst>
      <p:ext uri="{BB962C8B-B14F-4D97-AF65-F5344CB8AC3E}">
        <p14:creationId xmlns:p14="http://schemas.microsoft.com/office/powerpoint/2010/main" val="3480697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2B178B4-CDED-454C-BED2-2E2B10ADA703}"/>
              </a:ext>
            </a:extLst>
          </p:cNvPr>
          <p:cNvSpPr>
            <a:spLocks noGrp="1"/>
          </p:cNvSpPr>
          <p:nvPr>
            <p:ph type="ctrTitle"/>
          </p:nvPr>
        </p:nvSpPr>
        <p:spPr/>
        <p:txBody>
          <a:bodyPr rtlCol="0"/>
          <a:lstStyle/>
          <a:p>
            <a:r>
              <a:rPr lang="it-IT" sz="4400"/>
              <a:t>Introduction and Motivations</a:t>
            </a:r>
          </a:p>
        </p:txBody>
      </p:sp>
      <p:sp>
        <p:nvSpPr>
          <p:cNvPr id="7" name="Segnaposto testo 6">
            <a:extLst>
              <a:ext uri="{FF2B5EF4-FFF2-40B4-BE49-F238E27FC236}">
                <a16:creationId xmlns:a16="http://schemas.microsoft.com/office/drawing/2014/main" id="{54E9E228-B02C-3941-B458-23CB2D67B476}"/>
              </a:ext>
            </a:extLst>
          </p:cNvPr>
          <p:cNvSpPr>
            <a:spLocks noGrp="1"/>
          </p:cNvSpPr>
          <p:nvPr>
            <p:ph type="body" sz="quarter" idx="14"/>
          </p:nvPr>
        </p:nvSpPr>
        <p:spPr/>
        <p:txBody>
          <a:bodyPr rtlCol="0">
            <a:normAutofit/>
          </a:bodyPr>
          <a:lstStyle/>
          <a:p>
            <a:endParaRPr lang="en-GB" sz="1800"/>
          </a:p>
          <a:p>
            <a:pPr marL="285750" indent="-285750">
              <a:buFont typeface="Arial" panose="020B0604020202020204" pitchFamily="34" charset="0"/>
              <a:buChar char="•"/>
            </a:pPr>
            <a:r>
              <a:rPr lang="en-GB" sz="1800"/>
              <a:t>Cyber Intimate Partner Violence (C-IPV) is a form of abuse directed towards one’s partner via social media and digital platforms.</a:t>
            </a:r>
          </a:p>
          <a:p>
            <a:pPr marL="285750" indent="-285750">
              <a:buFont typeface="Arial" panose="020B0604020202020204" pitchFamily="34" charset="0"/>
              <a:buChar char="•"/>
            </a:pPr>
            <a:r>
              <a:rPr lang="en-GB" sz="1800"/>
              <a:t>C-IPV can come in various forms:</a:t>
            </a:r>
            <a:r>
              <a:rPr lang="it-IT" sz="1800"/>
              <a:t> </a:t>
            </a:r>
          </a:p>
          <a:p>
            <a:pPr marL="742950" lvl="1" indent="-285750">
              <a:buFont typeface="Wingdings" panose="05000000000000000000" pitchFamily="2" charset="2"/>
              <a:buChar char="§"/>
            </a:pPr>
            <a:r>
              <a:rPr lang="it-IT" sz="1800"/>
              <a:t>Emotional abuse</a:t>
            </a:r>
          </a:p>
          <a:p>
            <a:pPr marL="742950" lvl="1" indent="-285750">
              <a:buFont typeface="Wingdings" panose="05000000000000000000" pitchFamily="2" charset="2"/>
              <a:buChar char="§"/>
            </a:pPr>
            <a:r>
              <a:rPr lang="it-IT" sz="1800"/>
              <a:t>Verbal abuse</a:t>
            </a:r>
          </a:p>
          <a:p>
            <a:pPr marL="742950" lvl="1" indent="-285750">
              <a:buFont typeface="Wingdings" panose="05000000000000000000" pitchFamily="2" charset="2"/>
              <a:buChar char="§"/>
            </a:pPr>
            <a:r>
              <a:rPr lang="it-IT" sz="1800"/>
              <a:t>Physical abuse</a:t>
            </a:r>
            <a:endParaRPr lang="en-GB" sz="1800"/>
          </a:p>
          <a:p>
            <a:endParaRPr lang="en-GB" sz="1800"/>
          </a:p>
          <a:p>
            <a:pPr algn="ctr"/>
            <a:r>
              <a:rPr lang="en-GB" sz="1800"/>
              <a:t>The main task is to </a:t>
            </a:r>
            <a:r>
              <a:rPr lang="en-GB" sz="1800">
                <a:solidFill>
                  <a:schemeClr val="accent4">
                    <a:lumMod val="75000"/>
                  </a:schemeClr>
                </a:solidFill>
              </a:rPr>
              <a:t>identify</a:t>
            </a:r>
            <a:r>
              <a:rPr lang="en-GB" sz="1800"/>
              <a:t> the type of toxicity in a toxic conversation</a:t>
            </a:r>
          </a:p>
          <a:p>
            <a:pPr algn="ctr"/>
            <a:r>
              <a:rPr lang="en-GB" sz="1800"/>
              <a:t>given a dataset comprised of conversations between a perpetrator and a victim</a:t>
            </a:r>
            <a:endParaRPr lang="it-IT" sz="1800"/>
          </a:p>
        </p:txBody>
      </p:sp>
    </p:spTree>
    <p:extLst>
      <p:ext uri="{BB962C8B-B14F-4D97-AF65-F5344CB8AC3E}">
        <p14:creationId xmlns:p14="http://schemas.microsoft.com/office/powerpoint/2010/main" val="2625297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2B178B4-CDED-454C-BED2-2E2B10ADA703}"/>
              </a:ext>
            </a:extLst>
          </p:cNvPr>
          <p:cNvSpPr>
            <a:spLocks noGrp="1"/>
          </p:cNvSpPr>
          <p:nvPr>
            <p:ph type="ctrTitle"/>
          </p:nvPr>
        </p:nvSpPr>
        <p:spPr>
          <a:xfrm>
            <a:off x="1648661" y="339645"/>
            <a:ext cx="10113030" cy="1002552"/>
          </a:xfrm>
        </p:spPr>
        <p:txBody>
          <a:bodyPr rtlCol="0" anchor="b">
            <a:normAutofit/>
          </a:bodyPr>
          <a:lstStyle/>
          <a:p>
            <a:r>
              <a:rPr lang="it-IT"/>
              <a:t>Conclusions and Limitations</a:t>
            </a:r>
          </a:p>
        </p:txBody>
      </p:sp>
      <p:pic>
        <p:nvPicPr>
          <p:cNvPr id="17" name="Picture 16" descr="A black background with a black square&#10;&#10;AI-generated content may be incorrect.">
            <a:extLst>
              <a:ext uri="{FF2B5EF4-FFF2-40B4-BE49-F238E27FC236}">
                <a16:creationId xmlns:a16="http://schemas.microsoft.com/office/drawing/2014/main" id="{6889AEAB-317E-E24E-9C90-AB961972D789}"/>
              </a:ext>
            </a:extLst>
          </p:cNvPr>
          <p:cNvPicPr>
            <a:picLocks noChangeAspect="1"/>
          </p:cNvPicPr>
          <p:nvPr/>
        </p:nvPicPr>
        <p:blipFill>
          <a:blip r:embed="rId3"/>
          <a:stretch>
            <a:fillRect/>
          </a:stretch>
        </p:blipFill>
        <p:spPr>
          <a:xfrm>
            <a:off x="1731474" y="2366353"/>
            <a:ext cx="368788" cy="368788"/>
          </a:xfrm>
          <a:prstGeom prst="rect">
            <a:avLst/>
          </a:prstGeom>
          <a:noFill/>
        </p:spPr>
      </p:pic>
      <p:pic>
        <p:nvPicPr>
          <p:cNvPr id="11" name="Picture 10" descr="A set of icons of different types of machines&#10;&#10;AI-generated content may be incorrect.">
            <a:extLst>
              <a:ext uri="{FF2B5EF4-FFF2-40B4-BE49-F238E27FC236}">
                <a16:creationId xmlns:a16="http://schemas.microsoft.com/office/drawing/2014/main" id="{1E67AE9B-D36E-5911-560C-A817A7E39410}"/>
              </a:ext>
            </a:extLst>
          </p:cNvPr>
          <p:cNvPicPr>
            <a:picLocks noChangeAspect="1"/>
          </p:cNvPicPr>
          <p:nvPr/>
        </p:nvPicPr>
        <p:blipFill>
          <a:blip r:embed="rId4"/>
          <a:srcRect l="73623" t="60419" r="7456" b="9407"/>
          <a:stretch>
            <a:fillRect/>
          </a:stretch>
        </p:blipFill>
        <p:spPr>
          <a:xfrm>
            <a:off x="1742429" y="3598104"/>
            <a:ext cx="346879" cy="368788"/>
          </a:xfrm>
          <a:prstGeom prst="rect">
            <a:avLst/>
          </a:prstGeom>
          <a:noFill/>
        </p:spPr>
      </p:pic>
      <p:pic>
        <p:nvPicPr>
          <p:cNvPr id="7" name="Segnaposto immagine 94" descr="icona&#10;">
            <a:extLst>
              <a:ext uri="{FF2B5EF4-FFF2-40B4-BE49-F238E27FC236}">
                <a16:creationId xmlns:a16="http://schemas.microsoft.com/office/drawing/2014/main" id="{EE7CA101-BF70-3557-7749-903C4CD03352}"/>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949844" y="2366353"/>
            <a:ext cx="368788" cy="368788"/>
          </a:xfrm>
          <a:prstGeom prst="rect">
            <a:avLst/>
          </a:prstGeom>
        </p:spPr>
      </p:pic>
      <p:sp>
        <p:nvSpPr>
          <p:cNvPr id="267" name="Segnaposto testo 266">
            <a:extLst>
              <a:ext uri="{FF2B5EF4-FFF2-40B4-BE49-F238E27FC236}">
                <a16:creationId xmlns:a16="http://schemas.microsoft.com/office/drawing/2014/main" id="{A694244C-EAE8-E84A-9A3B-8D12C1A5479B}"/>
              </a:ext>
            </a:extLst>
          </p:cNvPr>
          <p:cNvSpPr>
            <a:spLocks noGrp="1"/>
          </p:cNvSpPr>
          <p:nvPr>
            <p:ph type="body" sz="quarter" idx="25"/>
          </p:nvPr>
        </p:nvSpPr>
        <p:spPr>
          <a:xfrm>
            <a:off x="2488785" y="2512451"/>
            <a:ext cx="3995035" cy="426685"/>
          </a:xfrm>
        </p:spPr>
        <p:txBody>
          <a:bodyPr rtlCol="0" anchor="t">
            <a:normAutofit/>
          </a:bodyPr>
          <a:lstStyle/>
          <a:p>
            <a:pPr>
              <a:lnSpc>
                <a:spcPct val="90000"/>
              </a:lnSpc>
            </a:pPr>
            <a:r>
              <a:rPr lang="en-GB" sz="1200"/>
              <a:t>The limited size of the dataset and the little availability of Italian hate-speech dataset is a core problem.</a:t>
            </a:r>
            <a:endParaRPr lang="it-IT" sz="1200"/>
          </a:p>
        </p:txBody>
      </p:sp>
      <p:sp>
        <p:nvSpPr>
          <p:cNvPr id="250" name="Segnaposto testo 249">
            <a:extLst>
              <a:ext uri="{FF2B5EF4-FFF2-40B4-BE49-F238E27FC236}">
                <a16:creationId xmlns:a16="http://schemas.microsoft.com/office/drawing/2014/main" id="{2FC5F420-06C1-8C4F-9332-B0D58D4733C9}"/>
              </a:ext>
            </a:extLst>
          </p:cNvPr>
          <p:cNvSpPr>
            <a:spLocks noGrp="1"/>
          </p:cNvSpPr>
          <p:nvPr>
            <p:ph type="body" idx="26"/>
          </p:nvPr>
        </p:nvSpPr>
        <p:spPr>
          <a:xfrm>
            <a:off x="2488784" y="2265592"/>
            <a:ext cx="3995036" cy="365095"/>
          </a:xfrm>
        </p:spPr>
        <p:txBody>
          <a:bodyPr rtlCol="0" anchor="b">
            <a:normAutofit/>
          </a:bodyPr>
          <a:lstStyle/>
          <a:p>
            <a:pPr rtl="0"/>
            <a:r>
              <a:rPr lang="it-IT"/>
              <a:t>DATA AVAILABILITY</a:t>
            </a:r>
          </a:p>
        </p:txBody>
      </p:sp>
      <p:sp>
        <p:nvSpPr>
          <p:cNvPr id="293" name="Segnaposto testo 292">
            <a:extLst>
              <a:ext uri="{FF2B5EF4-FFF2-40B4-BE49-F238E27FC236}">
                <a16:creationId xmlns:a16="http://schemas.microsoft.com/office/drawing/2014/main" id="{95FAB652-3154-9344-A0FB-A255D42D5CC0}"/>
              </a:ext>
            </a:extLst>
          </p:cNvPr>
          <p:cNvSpPr>
            <a:spLocks noGrp="1"/>
          </p:cNvSpPr>
          <p:nvPr>
            <p:ph type="body" sz="quarter" idx="27"/>
          </p:nvPr>
        </p:nvSpPr>
        <p:spPr>
          <a:xfrm>
            <a:off x="2488785" y="3745506"/>
            <a:ext cx="3995035" cy="426685"/>
          </a:xfrm>
        </p:spPr>
        <p:txBody>
          <a:bodyPr rtlCol="0" anchor="t">
            <a:normAutofit/>
          </a:bodyPr>
          <a:lstStyle/>
          <a:p>
            <a:pPr>
              <a:lnSpc>
                <a:spcPct val="90000"/>
              </a:lnSpc>
            </a:pPr>
            <a:r>
              <a:rPr lang="en-GB" sz="1000"/>
              <a:t>The little availability of fine-tuned model on Italian languages, and specifically to Italian hate-speech detection models, lead to initial poor results.</a:t>
            </a:r>
            <a:endParaRPr lang="it-IT" sz="1000"/>
          </a:p>
        </p:txBody>
      </p:sp>
      <p:sp>
        <p:nvSpPr>
          <p:cNvPr id="294" name="Segnaposto testo 293">
            <a:extLst>
              <a:ext uri="{FF2B5EF4-FFF2-40B4-BE49-F238E27FC236}">
                <a16:creationId xmlns:a16="http://schemas.microsoft.com/office/drawing/2014/main" id="{98606489-5891-5241-A48C-BB3725C75A3D}"/>
              </a:ext>
            </a:extLst>
          </p:cNvPr>
          <p:cNvSpPr>
            <a:spLocks noGrp="1"/>
          </p:cNvSpPr>
          <p:nvPr>
            <p:ph type="body" idx="28"/>
          </p:nvPr>
        </p:nvSpPr>
        <p:spPr>
          <a:xfrm>
            <a:off x="2488784" y="3498647"/>
            <a:ext cx="3995036" cy="365095"/>
          </a:xfrm>
        </p:spPr>
        <p:txBody>
          <a:bodyPr rtlCol="0" anchor="b">
            <a:normAutofit/>
          </a:bodyPr>
          <a:lstStyle/>
          <a:p>
            <a:pPr rtl="0"/>
            <a:r>
              <a:rPr lang="it-IT"/>
              <a:t>MODEL AVAILABILITY</a:t>
            </a:r>
          </a:p>
        </p:txBody>
      </p:sp>
      <p:sp>
        <p:nvSpPr>
          <p:cNvPr id="295" name="Segnaposto testo 294">
            <a:extLst>
              <a:ext uri="{FF2B5EF4-FFF2-40B4-BE49-F238E27FC236}">
                <a16:creationId xmlns:a16="http://schemas.microsoft.com/office/drawing/2014/main" id="{2A38F4C8-B925-E44A-8AEB-4EA4469EA6E1}"/>
              </a:ext>
            </a:extLst>
          </p:cNvPr>
          <p:cNvSpPr>
            <a:spLocks noGrp="1"/>
          </p:cNvSpPr>
          <p:nvPr>
            <p:ph type="body" sz="quarter" idx="29"/>
          </p:nvPr>
        </p:nvSpPr>
        <p:spPr>
          <a:xfrm>
            <a:off x="2488785" y="5006270"/>
            <a:ext cx="3995035" cy="426685"/>
          </a:xfrm>
        </p:spPr>
        <p:txBody>
          <a:bodyPr rtlCol="0" anchor="t">
            <a:normAutofit/>
          </a:bodyPr>
          <a:lstStyle/>
          <a:p>
            <a:pPr rtl="0">
              <a:lnSpc>
                <a:spcPct val="90000"/>
              </a:lnSpc>
            </a:pPr>
            <a:r>
              <a:rPr lang="it-IT" sz="1200"/>
              <a:t>Sequence transformers and machine learning classification models led to better results.</a:t>
            </a:r>
          </a:p>
        </p:txBody>
      </p:sp>
      <p:sp>
        <p:nvSpPr>
          <p:cNvPr id="296" name="Segnaposto testo 295">
            <a:extLst>
              <a:ext uri="{FF2B5EF4-FFF2-40B4-BE49-F238E27FC236}">
                <a16:creationId xmlns:a16="http://schemas.microsoft.com/office/drawing/2014/main" id="{A085C71C-38D8-D24F-98A3-15D7868C8C19}"/>
              </a:ext>
            </a:extLst>
          </p:cNvPr>
          <p:cNvSpPr>
            <a:spLocks noGrp="1"/>
          </p:cNvSpPr>
          <p:nvPr>
            <p:ph type="body" idx="30"/>
          </p:nvPr>
        </p:nvSpPr>
        <p:spPr>
          <a:xfrm>
            <a:off x="2488784" y="4759411"/>
            <a:ext cx="3995036" cy="365095"/>
          </a:xfrm>
        </p:spPr>
        <p:txBody>
          <a:bodyPr rtlCol="0" anchor="b">
            <a:normAutofit/>
          </a:bodyPr>
          <a:lstStyle/>
          <a:p>
            <a:pPr rtl="0"/>
            <a:r>
              <a:rPr lang="it-IT"/>
              <a:t>PROPOSED METHOD</a:t>
            </a:r>
          </a:p>
        </p:txBody>
      </p:sp>
      <p:sp>
        <p:nvSpPr>
          <p:cNvPr id="299" name="Segnaposto testo 298">
            <a:extLst>
              <a:ext uri="{FF2B5EF4-FFF2-40B4-BE49-F238E27FC236}">
                <a16:creationId xmlns:a16="http://schemas.microsoft.com/office/drawing/2014/main" id="{BA9886D9-B6B7-5D49-AEB9-AFC0BB9CD938}"/>
              </a:ext>
            </a:extLst>
          </p:cNvPr>
          <p:cNvSpPr>
            <a:spLocks noGrp="1"/>
          </p:cNvSpPr>
          <p:nvPr>
            <p:ph type="body" sz="quarter" idx="33"/>
          </p:nvPr>
        </p:nvSpPr>
        <p:spPr>
          <a:xfrm>
            <a:off x="7766655" y="2512451"/>
            <a:ext cx="3995035" cy="426685"/>
          </a:xfrm>
        </p:spPr>
        <p:txBody>
          <a:bodyPr rtlCol="0" anchor="t">
            <a:normAutofit/>
          </a:bodyPr>
          <a:lstStyle/>
          <a:p>
            <a:pPr rtl="0">
              <a:lnSpc>
                <a:spcPct val="90000"/>
              </a:lnSpc>
            </a:pPr>
            <a:r>
              <a:rPr lang="it-IT" sz="1200"/>
              <a:t>Bigger corpora of data can significantly improve the accuracy of the model</a:t>
            </a:r>
          </a:p>
        </p:txBody>
      </p:sp>
      <p:sp>
        <p:nvSpPr>
          <p:cNvPr id="300" name="Segnaposto testo 299">
            <a:extLst>
              <a:ext uri="{FF2B5EF4-FFF2-40B4-BE49-F238E27FC236}">
                <a16:creationId xmlns:a16="http://schemas.microsoft.com/office/drawing/2014/main" id="{6E3DA1E8-1071-DA4F-B15A-B8C4D04ED94B}"/>
              </a:ext>
            </a:extLst>
          </p:cNvPr>
          <p:cNvSpPr>
            <a:spLocks noGrp="1"/>
          </p:cNvSpPr>
          <p:nvPr>
            <p:ph type="body" idx="34"/>
          </p:nvPr>
        </p:nvSpPr>
        <p:spPr>
          <a:xfrm>
            <a:off x="7766655" y="2265592"/>
            <a:ext cx="3995036" cy="365095"/>
          </a:xfrm>
        </p:spPr>
        <p:txBody>
          <a:bodyPr rtlCol="0" anchor="b">
            <a:normAutofit/>
          </a:bodyPr>
          <a:lstStyle/>
          <a:p>
            <a:pPr rtl="0"/>
            <a:r>
              <a:rPr lang="it-IT"/>
              <a:t>NEW CORPORA OF DATA</a:t>
            </a:r>
          </a:p>
        </p:txBody>
      </p:sp>
      <p:sp>
        <p:nvSpPr>
          <p:cNvPr id="301" name="Segnaposto testo 300">
            <a:extLst>
              <a:ext uri="{FF2B5EF4-FFF2-40B4-BE49-F238E27FC236}">
                <a16:creationId xmlns:a16="http://schemas.microsoft.com/office/drawing/2014/main" id="{5E5FEC2A-D114-234A-993E-D136899FE1EA}"/>
              </a:ext>
            </a:extLst>
          </p:cNvPr>
          <p:cNvSpPr>
            <a:spLocks noGrp="1"/>
          </p:cNvSpPr>
          <p:nvPr>
            <p:ph type="body" sz="quarter" idx="35"/>
          </p:nvPr>
        </p:nvSpPr>
        <p:spPr>
          <a:xfrm>
            <a:off x="7766655" y="3745506"/>
            <a:ext cx="3995035" cy="426685"/>
          </a:xfrm>
        </p:spPr>
        <p:txBody>
          <a:bodyPr rtlCol="0" anchor="t">
            <a:normAutofit/>
          </a:bodyPr>
          <a:lstStyle/>
          <a:p>
            <a:pPr>
              <a:lnSpc>
                <a:spcPct val="90000"/>
              </a:lnSpc>
            </a:pPr>
            <a:r>
              <a:rPr lang="en-GB" sz="1200"/>
              <a:t>The Support Vector Machine, is computionally expensive to run on large datasets.</a:t>
            </a:r>
            <a:endParaRPr lang="it-IT" sz="1200"/>
          </a:p>
        </p:txBody>
      </p:sp>
      <p:sp>
        <p:nvSpPr>
          <p:cNvPr id="302" name="Segnaposto testo 301">
            <a:extLst>
              <a:ext uri="{FF2B5EF4-FFF2-40B4-BE49-F238E27FC236}">
                <a16:creationId xmlns:a16="http://schemas.microsoft.com/office/drawing/2014/main" id="{54932BF7-A47E-994E-8D38-4B3A53B38E24}"/>
              </a:ext>
            </a:extLst>
          </p:cNvPr>
          <p:cNvSpPr>
            <a:spLocks noGrp="1"/>
          </p:cNvSpPr>
          <p:nvPr>
            <p:ph type="body" idx="36"/>
          </p:nvPr>
        </p:nvSpPr>
        <p:spPr>
          <a:xfrm>
            <a:off x="7766655" y="3498647"/>
            <a:ext cx="3995036" cy="365095"/>
          </a:xfrm>
        </p:spPr>
        <p:txBody>
          <a:bodyPr rtlCol="0" anchor="b">
            <a:normAutofit/>
          </a:bodyPr>
          <a:lstStyle/>
          <a:p>
            <a:pPr rtl="0"/>
            <a:r>
              <a:rPr lang="it-IT"/>
              <a:t>Computational complexity</a:t>
            </a:r>
          </a:p>
        </p:txBody>
      </p:sp>
      <p:sp>
        <p:nvSpPr>
          <p:cNvPr id="303" name="Segnaposto testo 302">
            <a:extLst>
              <a:ext uri="{FF2B5EF4-FFF2-40B4-BE49-F238E27FC236}">
                <a16:creationId xmlns:a16="http://schemas.microsoft.com/office/drawing/2014/main" id="{297E64BC-E4C5-384E-A885-311532A07874}"/>
              </a:ext>
            </a:extLst>
          </p:cNvPr>
          <p:cNvSpPr>
            <a:spLocks noGrp="1"/>
          </p:cNvSpPr>
          <p:nvPr>
            <p:ph type="body" sz="quarter" idx="37"/>
          </p:nvPr>
        </p:nvSpPr>
        <p:spPr>
          <a:xfrm>
            <a:off x="7766655" y="5006270"/>
            <a:ext cx="3995035" cy="426685"/>
          </a:xfrm>
        </p:spPr>
        <p:txBody>
          <a:bodyPr rtlCol="0" anchor="t">
            <a:normAutofit/>
          </a:bodyPr>
          <a:lstStyle/>
          <a:p>
            <a:pPr>
              <a:lnSpc>
                <a:spcPct val="90000"/>
              </a:lnSpc>
            </a:pPr>
            <a:r>
              <a:rPr lang="en-GB" sz="1200"/>
              <a:t>With a larger corpus of data, fine-tuning becomes a powerful option.</a:t>
            </a:r>
            <a:endParaRPr lang="it-IT" sz="1200"/>
          </a:p>
        </p:txBody>
      </p:sp>
      <p:sp>
        <p:nvSpPr>
          <p:cNvPr id="304" name="Segnaposto testo 303">
            <a:extLst>
              <a:ext uri="{FF2B5EF4-FFF2-40B4-BE49-F238E27FC236}">
                <a16:creationId xmlns:a16="http://schemas.microsoft.com/office/drawing/2014/main" id="{56A69270-6AB8-3E49-9D29-BF18A8EC0901}"/>
              </a:ext>
            </a:extLst>
          </p:cNvPr>
          <p:cNvSpPr>
            <a:spLocks noGrp="1"/>
          </p:cNvSpPr>
          <p:nvPr>
            <p:ph type="body" idx="38"/>
          </p:nvPr>
        </p:nvSpPr>
        <p:spPr>
          <a:xfrm>
            <a:off x="7766655" y="4759411"/>
            <a:ext cx="3995036" cy="365095"/>
          </a:xfrm>
        </p:spPr>
        <p:txBody>
          <a:bodyPr rtlCol="0" anchor="b">
            <a:normAutofit/>
          </a:bodyPr>
          <a:lstStyle/>
          <a:p>
            <a:pPr rtl="0"/>
            <a:r>
              <a:rPr lang="it-IT"/>
              <a:t>Better possible approaches</a:t>
            </a:r>
          </a:p>
        </p:txBody>
      </p:sp>
      <p:pic>
        <p:nvPicPr>
          <p:cNvPr id="23" name="Picture Placeholder 22" descr="A clock and hourglass with arrows&#10;&#10;AI-generated content may be incorrect.">
            <a:extLst>
              <a:ext uri="{FF2B5EF4-FFF2-40B4-BE49-F238E27FC236}">
                <a16:creationId xmlns:a16="http://schemas.microsoft.com/office/drawing/2014/main" id="{F6B60FF8-4576-753F-8A48-94E10CB821D0}"/>
              </a:ext>
            </a:extLst>
          </p:cNvPr>
          <p:cNvPicPr>
            <a:picLocks noGrp="1" noChangeAspect="1"/>
          </p:cNvPicPr>
          <p:nvPr>
            <p:ph type="pic" sz="quarter" idx="22"/>
          </p:nvPr>
        </p:nvPicPr>
        <p:blipFill>
          <a:blip r:embed="rId7"/>
          <a:srcRect l="3664" r="3664"/>
          <a:stretch>
            <a:fillRect/>
          </a:stretch>
        </p:blipFill>
        <p:spPr/>
      </p:pic>
      <p:pic>
        <p:nvPicPr>
          <p:cNvPr id="30" name="Segnaposto immagine 120" descr="icona&#10;">
            <a:extLst>
              <a:ext uri="{FF2B5EF4-FFF2-40B4-BE49-F238E27FC236}">
                <a16:creationId xmlns:a16="http://schemas.microsoft.com/office/drawing/2014/main" id="{8C1D3464-C23C-3B29-7AC5-9C2A4C739F56}"/>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t="215" b="215"/>
          <a:stretch/>
        </p:blipFill>
        <p:spPr>
          <a:xfrm>
            <a:off x="6949844" y="4877063"/>
            <a:ext cx="369944" cy="368353"/>
          </a:xfrm>
          <a:prstGeom prst="rect">
            <a:avLst/>
          </a:prstGeom>
        </p:spPr>
      </p:pic>
      <p:pic>
        <p:nvPicPr>
          <p:cNvPr id="36" name="Picture 35" descr="A black computer with a black background&#10;&#10;AI-generated content may be incorrect.">
            <a:extLst>
              <a:ext uri="{FF2B5EF4-FFF2-40B4-BE49-F238E27FC236}">
                <a16:creationId xmlns:a16="http://schemas.microsoft.com/office/drawing/2014/main" id="{34CAEC16-AD74-44C1-C355-D52C14C697F1}"/>
              </a:ext>
            </a:extLst>
          </p:cNvPr>
          <p:cNvPicPr>
            <a:picLocks noChangeAspect="1"/>
          </p:cNvPicPr>
          <p:nvPr/>
        </p:nvPicPr>
        <p:blipFill>
          <a:blip r:embed="rId10"/>
          <a:stretch>
            <a:fillRect/>
          </a:stretch>
        </p:blipFill>
        <p:spPr>
          <a:xfrm>
            <a:off x="1707876" y="4839687"/>
            <a:ext cx="415561" cy="415561"/>
          </a:xfrm>
          <a:prstGeom prst="rect">
            <a:avLst/>
          </a:prstGeom>
        </p:spPr>
      </p:pic>
    </p:spTree>
    <p:extLst>
      <p:ext uri="{BB962C8B-B14F-4D97-AF65-F5344CB8AC3E}">
        <p14:creationId xmlns:p14="http://schemas.microsoft.com/office/powerpoint/2010/main" val="1098878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31D9D-0732-7559-E860-8F60ACF50FAC}"/>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6D8F6BE5-D53F-0912-1B64-940E045F8BE9}"/>
              </a:ext>
            </a:extLst>
          </p:cNvPr>
          <p:cNvSpPr>
            <a:spLocks noGrp="1"/>
          </p:cNvSpPr>
          <p:nvPr>
            <p:ph type="ctrTitle"/>
          </p:nvPr>
        </p:nvSpPr>
        <p:spPr/>
        <p:txBody>
          <a:bodyPr rtlCol="0"/>
          <a:lstStyle/>
          <a:p>
            <a:r>
              <a:rPr lang="it-IT" sz="4400"/>
              <a:t>Related Work</a:t>
            </a:r>
          </a:p>
        </p:txBody>
      </p:sp>
      <p:sp>
        <p:nvSpPr>
          <p:cNvPr id="7" name="Segnaposto testo 6">
            <a:extLst>
              <a:ext uri="{FF2B5EF4-FFF2-40B4-BE49-F238E27FC236}">
                <a16:creationId xmlns:a16="http://schemas.microsoft.com/office/drawing/2014/main" id="{DA935FA4-D40D-4094-62CB-31C8D23DCC1A}"/>
              </a:ext>
            </a:extLst>
          </p:cNvPr>
          <p:cNvSpPr>
            <a:spLocks noGrp="1"/>
          </p:cNvSpPr>
          <p:nvPr>
            <p:ph type="body" sz="quarter" idx="14"/>
          </p:nvPr>
        </p:nvSpPr>
        <p:spPr/>
        <p:txBody>
          <a:bodyPr rtlCol="0">
            <a:normAutofit/>
          </a:bodyPr>
          <a:lstStyle/>
          <a:p>
            <a:pPr marL="285750" indent="-285750">
              <a:buFont typeface="Arial" panose="020B0604020202020204" pitchFamily="34" charset="0"/>
              <a:buChar char="•"/>
            </a:pPr>
            <a:r>
              <a:rPr lang="en-GB" sz="1800"/>
              <a:t>Classification of Cyber Intimate Partner Violence has recently been studied by the paper “</a:t>
            </a:r>
            <a:r>
              <a:rPr lang="en-GB" sz="1800">
                <a:solidFill>
                  <a:schemeClr val="accent4">
                    <a:lumMod val="75000"/>
                  </a:schemeClr>
                </a:solidFill>
              </a:rPr>
              <a:t>LLaMAntino against Cyber Intimate Partner Violence</a:t>
            </a:r>
            <a:r>
              <a:rPr lang="en-GB" sz="1800"/>
              <a:t>”</a:t>
            </a:r>
          </a:p>
          <a:p>
            <a:pPr marL="285750" indent="-285750">
              <a:buFont typeface="Arial" panose="020B0604020202020204" pitchFamily="34" charset="0"/>
              <a:buChar char="•"/>
            </a:pPr>
            <a:endParaRPr lang="en-GB" sz="1800"/>
          </a:p>
          <a:p>
            <a:pPr marL="285750" indent="-285750">
              <a:buFont typeface="Arial" panose="020B0604020202020204" pitchFamily="34" charset="0"/>
              <a:buChar char="•"/>
            </a:pPr>
            <a:r>
              <a:rPr lang="en-GB" sz="1800"/>
              <a:t>The authors answered the two research questions:</a:t>
            </a:r>
          </a:p>
          <a:p>
            <a:pPr marL="742950" lvl="1" indent="-285750">
              <a:buFont typeface="Arial" panose="020B0604020202020204" pitchFamily="34" charset="0"/>
              <a:buChar char="•"/>
            </a:pPr>
            <a:r>
              <a:rPr lang="it-IT" sz="1800"/>
              <a:t>RQ1: </a:t>
            </a:r>
            <a:r>
              <a:rPr lang="en-GB" sz="1800"/>
              <a:t>is the model able to recognize toxic sentences?</a:t>
            </a:r>
            <a:endParaRPr lang="it-IT" sz="1800"/>
          </a:p>
          <a:p>
            <a:pPr marL="742950" lvl="1" indent="-285750">
              <a:buFont typeface="Arial" panose="020B0604020202020204" pitchFamily="34" charset="0"/>
              <a:buChar char="•"/>
            </a:pPr>
            <a:r>
              <a:rPr lang="it-IT" sz="1800"/>
              <a:t>RQ2: </a:t>
            </a:r>
            <a:r>
              <a:rPr lang="en-GB" sz="1800"/>
              <a:t>are the explanations provided with 2-shot prompting similar to the “gold standard” provided by experts?</a:t>
            </a:r>
          </a:p>
          <a:p>
            <a:pPr marL="742950" lvl="1" indent="-285750">
              <a:buFont typeface="Arial" panose="020B0604020202020204" pitchFamily="34" charset="0"/>
              <a:buChar char="•"/>
            </a:pPr>
            <a:endParaRPr lang="en-GB" sz="1800"/>
          </a:p>
          <a:p>
            <a:pPr marL="285750" indent="-285750">
              <a:buFont typeface="Arial" panose="020B0604020202020204" pitchFamily="34" charset="0"/>
              <a:buChar char="•"/>
            </a:pPr>
            <a:r>
              <a:rPr lang="en-GB" sz="1800"/>
              <a:t>They got the following results:</a:t>
            </a:r>
          </a:p>
          <a:p>
            <a:pPr marL="742950" lvl="1" indent="-285750">
              <a:buFont typeface="Arial" panose="020B0604020202020204" pitchFamily="34" charset="0"/>
              <a:buChar char="•"/>
            </a:pPr>
            <a:r>
              <a:rPr lang="en-GB" sz="1800"/>
              <a:t>few-shot prompting always outperforms zero-shot prompting</a:t>
            </a:r>
          </a:p>
          <a:p>
            <a:pPr marL="742950" lvl="1" indent="-285750">
              <a:buFont typeface="Arial" panose="020B0604020202020204" pitchFamily="34" charset="0"/>
              <a:buChar char="•"/>
            </a:pPr>
            <a:r>
              <a:rPr lang="en-GB" sz="1800"/>
              <a:t>even with few-shot prompting, the LLM learns to provide good explanations and learns to detect the presence or the absence of the toxicity</a:t>
            </a:r>
            <a:endParaRPr lang="it-IT" sz="1800"/>
          </a:p>
        </p:txBody>
      </p:sp>
    </p:spTree>
    <p:extLst>
      <p:ext uri="{BB962C8B-B14F-4D97-AF65-F5344CB8AC3E}">
        <p14:creationId xmlns:p14="http://schemas.microsoft.com/office/powerpoint/2010/main" val="1932963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pic>
        <p:nvPicPr>
          <p:cNvPr id="9" name="Picture Placeholder 8" descr="A drawing of hands holding a needle and thread&#10;&#10;AI-generated content may be incorrect.">
            <a:extLst>
              <a:ext uri="{FF2B5EF4-FFF2-40B4-BE49-F238E27FC236}">
                <a16:creationId xmlns:a16="http://schemas.microsoft.com/office/drawing/2014/main" id="{4CC7003B-667C-1F36-F7E3-5FDA7B7F3222}"/>
              </a:ext>
            </a:extLst>
          </p:cNvPr>
          <p:cNvPicPr>
            <a:picLocks noGrp="1" noChangeAspect="1"/>
          </p:cNvPicPr>
          <p:nvPr>
            <p:ph type="pic" sz="quarter" idx="10"/>
          </p:nvPr>
        </p:nvPicPr>
        <p:blipFill>
          <a:blip r:embed="rId3">
            <a:duotone>
              <a:prstClr val="black"/>
              <a:schemeClr val="accent3">
                <a:tint val="45000"/>
                <a:satMod val="400000"/>
              </a:schemeClr>
            </a:duotone>
            <a:alphaModFix amt="44000"/>
            <a:extLst>
              <a:ext uri="{BEBA8EAE-BF5A-486C-A8C5-ECC9F3942E4B}">
                <a14:imgProps xmlns:a14="http://schemas.microsoft.com/office/drawing/2010/main">
                  <a14:imgLayer r:embed="rId4">
                    <a14:imgEffect>
                      <a14:artisticPastelsSmooth/>
                    </a14:imgEffect>
                  </a14:imgLayer>
                </a14:imgProps>
              </a:ext>
            </a:extLst>
          </a:blip>
          <a:srcRect r="3257"/>
          <a:stretch>
            <a:fillRect/>
          </a:stretch>
        </p:blipFill>
        <p:spPr>
          <a:xfrm>
            <a:off x="1134319" y="10"/>
            <a:ext cx="11057681" cy="6857990"/>
          </a:xfrm>
          <a:noFill/>
        </p:spPr>
      </p:pic>
      <p:sp>
        <p:nvSpPr>
          <p:cNvPr id="6" name="Segnaposto testo 5">
            <a:extLst>
              <a:ext uri="{FF2B5EF4-FFF2-40B4-BE49-F238E27FC236}">
                <a16:creationId xmlns:a16="http://schemas.microsoft.com/office/drawing/2014/main" id="{348362CB-F41D-164B-BAC7-F91A6E68A2AC}"/>
              </a:ext>
            </a:extLst>
          </p:cNvPr>
          <p:cNvSpPr>
            <a:spLocks noGrp="1"/>
          </p:cNvSpPr>
          <p:nvPr>
            <p:ph type="body" idx="13"/>
          </p:nvPr>
        </p:nvSpPr>
        <p:spPr>
          <a:xfrm>
            <a:off x="1524000" y="5286196"/>
            <a:ext cx="4179375" cy="356462"/>
          </a:xfrm>
        </p:spPr>
        <p:txBody>
          <a:bodyPr rtlCol="0">
            <a:normAutofit/>
          </a:bodyPr>
          <a:lstStyle/>
          <a:p>
            <a:pPr rtl="0"/>
            <a:r>
              <a:rPr lang="it-IT"/>
              <a:t> </a:t>
            </a:r>
          </a:p>
        </p:txBody>
      </p:sp>
      <p:sp>
        <p:nvSpPr>
          <p:cNvPr id="5" name="Titolo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4179376" cy="2387600"/>
          </a:xfrm>
        </p:spPr>
        <p:txBody>
          <a:bodyPr rtlCol="0" anchor="b">
            <a:normAutofit/>
          </a:bodyPr>
          <a:lstStyle/>
          <a:p>
            <a:r>
              <a:rPr lang="it-IT"/>
              <a:t>DATASET</a:t>
            </a:r>
          </a:p>
        </p:txBody>
      </p:sp>
    </p:spTree>
    <p:extLst>
      <p:ext uri="{BB962C8B-B14F-4D97-AF65-F5344CB8AC3E}">
        <p14:creationId xmlns:p14="http://schemas.microsoft.com/office/powerpoint/2010/main" val="4067864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37BCC-ECE1-89EC-A747-BA074DE82C2E}"/>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28CC174B-0EB4-C4B5-BEC1-2D2E8BAEA13C}"/>
              </a:ext>
            </a:extLst>
          </p:cNvPr>
          <p:cNvSpPr>
            <a:spLocks noGrp="1"/>
          </p:cNvSpPr>
          <p:nvPr>
            <p:ph type="ctrTitle"/>
          </p:nvPr>
        </p:nvSpPr>
        <p:spPr/>
        <p:txBody>
          <a:bodyPr rtlCol="0"/>
          <a:lstStyle/>
          <a:p>
            <a:r>
              <a:rPr lang="it-IT" sz="4400"/>
              <a:t>dataset</a:t>
            </a:r>
          </a:p>
        </p:txBody>
      </p:sp>
      <p:sp>
        <p:nvSpPr>
          <p:cNvPr id="7" name="Segnaposto testo 6">
            <a:extLst>
              <a:ext uri="{FF2B5EF4-FFF2-40B4-BE49-F238E27FC236}">
                <a16:creationId xmlns:a16="http://schemas.microsoft.com/office/drawing/2014/main" id="{0D87F2F9-57C5-9D28-231C-E966DE290B0A}"/>
              </a:ext>
            </a:extLst>
          </p:cNvPr>
          <p:cNvSpPr>
            <a:spLocks noGrp="1"/>
          </p:cNvSpPr>
          <p:nvPr>
            <p:ph type="body" sz="quarter" idx="14"/>
          </p:nvPr>
        </p:nvSpPr>
        <p:spPr/>
        <p:txBody>
          <a:bodyPr rtlCol="0">
            <a:normAutofit/>
          </a:bodyPr>
          <a:lstStyle/>
          <a:p>
            <a:pPr marL="285750" indent="-285750">
              <a:buFont typeface="Arial" panose="020B0604020202020204" pitchFamily="34" charset="0"/>
              <a:buChar char="•"/>
            </a:pPr>
            <a:endParaRPr lang="en-GB" sz="1800"/>
          </a:p>
          <a:p>
            <a:pPr marL="285750" indent="-285750">
              <a:buFont typeface="Arial" panose="020B0604020202020204" pitchFamily="34" charset="0"/>
              <a:buChar char="•"/>
            </a:pPr>
            <a:endParaRPr lang="en-GB" sz="1800"/>
          </a:p>
          <a:p>
            <a:pPr marL="285750" indent="-285750">
              <a:buFont typeface="Arial" panose="020B0604020202020204" pitchFamily="34" charset="0"/>
              <a:buChar char="•"/>
            </a:pPr>
            <a:r>
              <a:rPr lang="en-GB" sz="1800"/>
              <a:t>The dataset used in the task is provided by the study by Vito Nicola Losavio called “</a:t>
            </a:r>
            <a:r>
              <a:rPr lang="en-GB" sz="1800">
                <a:solidFill>
                  <a:schemeClr val="accent4">
                    <a:lumMod val="75000"/>
                  </a:schemeClr>
                </a:solidFill>
              </a:rPr>
              <a:t>IDaToC: An Italian Dataset of Toxic Conversation</a:t>
            </a:r>
            <a:r>
              <a:rPr lang="en-GB" sz="1800"/>
              <a:t>”</a:t>
            </a:r>
          </a:p>
          <a:p>
            <a:pPr marL="285750" indent="-285750">
              <a:buFont typeface="Arial" panose="020B0604020202020204" pitchFamily="34" charset="0"/>
              <a:buChar char="•"/>
            </a:pPr>
            <a:r>
              <a:rPr lang="en-GB" sz="1800"/>
              <a:t>This dataset provides:</a:t>
            </a:r>
          </a:p>
          <a:p>
            <a:pPr marL="742950" lvl="1" indent="-285750">
              <a:buFont typeface="Arial" panose="020B0604020202020204" pitchFamily="34" charset="0"/>
              <a:buChar char="•"/>
            </a:pPr>
            <a:r>
              <a:rPr lang="en-GB" sz="1800"/>
              <a:t>a thousand of examples of synthetic conversations generated by large language models</a:t>
            </a:r>
          </a:p>
          <a:p>
            <a:pPr marL="742950" lvl="1" indent="-285750">
              <a:buFont typeface="Arial" panose="020B0604020202020204" pitchFamily="34" charset="0"/>
              <a:buChar char="•"/>
            </a:pPr>
            <a:r>
              <a:rPr lang="en-GB" sz="1800"/>
              <a:t>the explanation of the toxicity</a:t>
            </a:r>
          </a:p>
          <a:p>
            <a:pPr marL="742950" lvl="1" indent="-285750">
              <a:buFont typeface="Arial" panose="020B0604020202020204" pitchFamily="34" charset="0"/>
              <a:buChar char="•"/>
            </a:pPr>
            <a:r>
              <a:rPr lang="en-GB" sz="1800"/>
              <a:t>a binary feature representing if the conversation is toxic or not</a:t>
            </a:r>
          </a:p>
          <a:p>
            <a:pPr marL="742950" lvl="1" indent="-285750">
              <a:buFont typeface="Arial" panose="020B0604020202020204" pitchFamily="34" charset="0"/>
              <a:buChar char="•"/>
            </a:pPr>
            <a:r>
              <a:rPr lang="en-GB" sz="1800"/>
              <a:t>a column representing the roles of the two people involved in the conversation</a:t>
            </a:r>
            <a:endParaRPr lang="it-IT" sz="1800"/>
          </a:p>
        </p:txBody>
      </p:sp>
    </p:spTree>
    <p:extLst>
      <p:ext uri="{BB962C8B-B14F-4D97-AF65-F5344CB8AC3E}">
        <p14:creationId xmlns:p14="http://schemas.microsoft.com/office/powerpoint/2010/main" val="3676667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2906F-6D2B-9182-7828-F907273C026C}"/>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810EC6AC-7548-3440-E8AE-E0C404CC1F8B}"/>
              </a:ext>
            </a:extLst>
          </p:cNvPr>
          <p:cNvSpPr>
            <a:spLocks noGrp="1"/>
          </p:cNvSpPr>
          <p:nvPr>
            <p:ph type="ctrTitle"/>
          </p:nvPr>
        </p:nvSpPr>
        <p:spPr/>
        <p:txBody>
          <a:bodyPr rtlCol="0"/>
          <a:lstStyle/>
          <a:p>
            <a:r>
              <a:rPr lang="it-IT" sz="4400"/>
              <a:t>Target variable</a:t>
            </a:r>
          </a:p>
        </p:txBody>
      </p:sp>
      <p:sp>
        <p:nvSpPr>
          <p:cNvPr id="7" name="Segnaposto testo 6">
            <a:extLst>
              <a:ext uri="{FF2B5EF4-FFF2-40B4-BE49-F238E27FC236}">
                <a16:creationId xmlns:a16="http://schemas.microsoft.com/office/drawing/2014/main" id="{8CFCBEBB-0A7B-C767-9382-AB09D6032383}"/>
              </a:ext>
            </a:extLst>
          </p:cNvPr>
          <p:cNvSpPr>
            <a:spLocks noGrp="1"/>
          </p:cNvSpPr>
          <p:nvPr>
            <p:ph type="body" sz="quarter" idx="14"/>
          </p:nvPr>
        </p:nvSpPr>
        <p:spPr/>
        <p:txBody>
          <a:bodyPr rtlCol="0">
            <a:normAutofit/>
          </a:bodyPr>
          <a:lstStyle/>
          <a:p>
            <a:endParaRPr lang="en-GB" sz="1800"/>
          </a:p>
          <a:p>
            <a:pPr marL="285750" indent="-285750">
              <a:buFont typeface="Arial" panose="020B0604020202020204" pitchFamily="34" charset="0"/>
              <a:buChar char="•"/>
            </a:pPr>
            <a:r>
              <a:rPr lang="en-GB" sz="1800"/>
              <a:t>This column contains 10 different values:</a:t>
            </a:r>
          </a:p>
          <a:p>
            <a:pPr marL="742950" lvl="1" indent="-285750">
              <a:buFont typeface="Arial" panose="020B0604020202020204" pitchFamily="34" charset="0"/>
              <a:buChar char="•"/>
            </a:pPr>
            <a:r>
              <a:rPr lang="it-IT" sz="1800"/>
              <a:t>Controllore e Isolata</a:t>
            </a:r>
          </a:p>
          <a:p>
            <a:pPr marL="742950" lvl="1" indent="-285750">
              <a:buFont typeface="Arial" panose="020B0604020202020204" pitchFamily="34" charset="0"/>
              <a:buChar char="•"/>
            </a:pPr>
            <a:r>
              <a:rPr lang="it-IT" sz="1800"/>
              <a:t>Dominante e Schiavo emotivo</a:t>
            </a:r>
          </a:p>
          <a:p>
            <a:pPr marL="742950" lvl="1" indent="-285750">
              <a:buFont typeface="Arial" panose="020B0604020202020204" pitchFamily="34" charset="0"/>
              <a:buChar char="•"/>
            </a:pPr>
            <a:r>
              <a:rPr lang="it-IT" sz="1800"/>
              <a:t>Geloso-Ossessivo e Sottomessa</a:t>
            </a:r>
          </a:p>
          <a:p>
            <a:pPr marL="742950" lvl="1" indent="-285750">
              <a:buFont typeface="Arial" panose="020B0604020202020204" pitchFamily="34" charset="0"/>
              <a:buChar char="•"/>
            </a:pPr>
            <a:r>
              <a:rPr lang="it-IT" sz="1800"/>
              <a:t>Manipolatore e Dipendente emotiva</a:t>
            </a:r>
          </a:p>
          <a:p>
            <a:pPr marL="742950" lvl="1" indent="-285750">
              <a:buFont typeface="Arial" panose="020B0604020202020204" pitchFamily="34" charset="0"/>
              <a:buChar char="•"/>
            </a:pPr>
            <a:r>
              <a:rPr lang="it-IT" sz="1800"/>
              <a:t>Narcisista e Succube</a:t>
            </a:r>
          </a:p>
          <a:p>
            <a:pPr marL="742950" lvl="1" indent="-285750">
              <a:buFont typeface="Arial" panose="020B0604020202020204" pitchFamily="34" charset="0"/>
              <a:buChar char="•"/>
            </a:pPr>
            <a:r>
              <a:rPr lang="it-IT" sz="1800"/>
              <a:t>Perfezionista Critico e Insicura Cronica</a:t>
            </a:r>
          </a:p>
          <a:p>
            <a:pPr marL="742950" lvl="1" indent="-285750">
              <a:buFont typeface="Arial" panose="020B0604020202020204" pitchFamily="34" charset="0"/>
              <a:buChar char="•"/>
            </a:pPr>
            <a:r>
              <a:rPr lang="it-IT" sz="1800"/>
              <a:t>Persona violenta e Succube</a:t>
            </a:r>
          </a:p>
          <a:p>
            <a:pPr marL="742950" lvl="1" indent="-285750">
              <a:buFont typeface="Arial" panose="020B0604020202020204" pitchFamily="34" charset="0"/>
              <a:buChar char="•"/>
            </a:pPr>
            <a:r>
              <a:rPr lang="it-IT" sz="1800"/>
              <a:t>Psicopatico e Adulatrice</a:t>
            </a:r>
          </a:p>
          <a:p>
            <a:pPr marL="742950" lvl="1" indent="-285750">
              <a:buFont typeface="Arial" panose="020B0604020202020204" pitchFamily="34" charset="0"/>
              <a:buChar char="•"/>
            </a:pPr>
            <a:r>
              <a:rPr lang="it-IT" sz="1800"/>
              <a:t>Sadico-Crudele e Masochista</a:t>
            </a:r>
          </a:p>
          <a:p>
            <a:pPr marL="742950" lvl="1" indent="-285750">
              <a:buFont typeface="Arial" panose="020B0604020202020204" pitchFamily="34" charset="0"/>
              <a:buChar char="•"/>
            </a:pPr>
            <a:r>
              <a:rPr lang="it-IT" sz="1800"/>
              <a:t>Vittimista e Crocerossina</a:t>
            </a:r>
          </a:p>
        </p:txBody>
      </p:sp>
    </p:spTree>
    <p:extLst>
      <p:ext uri="{BB962C8B-B14F-4D97-AF65-F5344CB8AC3E}">
        <p14:creationId xmlns:p14="http://schemas.microsoft.com/office/powerpoint/2010/main" val="3695730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B9B29-C1EC-F30A-1577-D90789F5DC1D}"/>
            </a:ext>
          </a:extLst>
        </p:cNvPr>
        <p:cNvGrpSpPr/>
        <p:nvPr/>
      </p:nvGrpSpPr>
      <p:grpSpPr>
        <a:xfrm>
          <a:off x="0" y="0"/>
          <a:ext cx="0" cy="0"/>
          <a:chOff x="0" y="0"/>
          <a:chExt cx="0" cy="0"/>
        </a:xfrm>
      </p:grpSpPr>
      <p:pic>
        <p:nvPicPr>
          <p:cNvPr id="15" name="Picture Placeholder 14" descr="A drawing of two people hugging&#10;&#10;AI-generated content may be incorrect.">
            <a:extLst>
              <a:ext uri="{FF2B5EF4-FFF2-40B4-BE49-F238E27FC236}">
                <a16:creationId xmlns:a16="http://schemas.microsoft.com/office/drawing/2014/main" id="{6CF2F252-16E6-4D69-1FDA-B155D6F179EC}"/>
              </a:ext>
            </a:extLst>
          </p:cNvPr>
          <p:cNvPicPr>
            <a:picLocks noGrp="1" noChangeAspect="1"/>
          </p:cNvPicPr>
          <p:nvPr>
            <p:ph type="pic" sz="quarter" idx="10"/>
          </p:nvPr>
        </p:nvPicPr>
        <p:blipFill>
          <a:blip r:embed="rId3">
            <a:duotone>
              <a:prstClr val="black"/>
              <a:schemeClr val="accent4">
                <a:tint val="45000"/>
                <a:satMod val="400000"/>
              </a:schemeClr>
            </a:duotone>
            <a:alphaModFix amt="63000"/>
          </a:blip>
          <a:srcRect l="5014" r="2679" b="1"/>
          <a:stretch>
            <a:fillRect/>
          </a:stretch>
        </p:blipFill>
        <p:spPr>
          <a:xfrm>
            <a:off x="1134319" y="10"/>
            <a:ext cx="11057681" cy="6857990"/>
          </a:xfrm>
          <a:noFill/>
        </p:spPr>
      </p:pic>
      <p:sp>
        <p:nvSpPr>
          <p:cNvPr id="6" name="Segnaposto testo 5">
            <a:extLst>
              <a:ext uri="{FF2B5EF4-FFF2-40B4-BE49-F238E27FC236}">
                <a16:creationId xmlns:a16="http://schemas.microsoft.com/office/drawing/2014/main" id="{5B62051A-511E-D345-6F83-53B063D5D4BC}"/>
              </a:ext>
            </a:extLst>
          </p:cNvPr>
          <p:cNvSpPr>
            <a:spLocks noGrp="1"/>
          </p:cNvSpPr>
          <p:nvPr>
            <p:ph type="body" idx="13"/>
          </p:nvPr>
        </p:nvSpPr>
        <p:spPr>
          <a:xfrm>
            <a:off x="1524000" y="5286196"/>
            <a:ext cx="4179375" cy="356462"/>
          </a:xfrm>
        </p:spPr>
        <p:txBody>
          <a:bodyPr rtlCol="0">
            <a:normAutofit/>
          </a:bodyPr>
          <a:lstStyle/>
          <a:p>
            <a:pPr rtl="0"/>
            <a:r>
              <a:rPr lang="it-IT"/>
              <a:t> </a:t>
            </a:r>
          </a:p>
        </p:txBody>
      </p:sp>
      <p:sp>
        <p:nvSpPr>
          <p:cNvPr id="5" name="Titolo 4">
            <a:extLst>
              <a:ext uri="{FF2B5EF4-FFF2-40B4-BE49-F238E27FC236}">
                <a16:creationId xmlns:a16="http://schemas.microsoft.com/office/drawing/2014/main" id="{A5733178-80B0-839B-7FEA-62F7D10A0B09}"/>
              </a:ext>
            </a:extLst>
          </p:cNvPr>
          <p:cNvSpPr>
            <a:spLocks noGrp="1"/>
          </p:cNvSpPr>
          <p:nvPr>
            <p:ph type="ctrTitle"/>
          </p:nvPr>
        </p:nvSpPr>
        <p:spPr>
          <a:xfrm>
            <a:off x="1524000" y="2715790"/>
            <a:ext cx="4179376" cy="2387600"/>
          </a:xfrm>
        </p:spPr>
        <p:txBody>
          <a:bodyPr rtlCol="0" anchor="b">
            <a:normAutofit/>
          </a:bodyPr>
          <a:lstStyle/>
          <a:p>
            <a:r>
              <a:rPr lang="it-IT"/>
              <a:t>FIRST APPROACHES</a:t>
            </a:r>
          </a:p>
        </p:txBody>
      </p:sp>
    </p:spTree>
    <p:extLst>
      <p:ext uri="{BB962C8B-B14F-4D97-AF65-F5344CB8AC3E}">
        <p14:creationId xmlns:p14="http://schemas.microsoft.com/office/powerpoint/2010/main" val="2045053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EE4CE-2D38-ADFA-3C85-DFD7325E51CF}"/>
            </a:ext>
          </a:extLst>
        </p:cNvPr>
        <p:cNvGrpSpPr/>
        <p:nvPr/>
      </p:nvGrpSpPr>
      <p:grpSpPr>
        <a:xfrm>
          <a:off x="0" y="0"/>
          <a:ext cx="0" cy="0"/>
          <a:chOff x="0" y="0"/>
          <a:chExt cx="0" cy="0"/>
        </a:xfrm>
      </p:grpSpPr>
      <p:pic>
        <p:nvPicPr>
          <p:cNvPr id="10" name="Picture 9" descr="A diagram of a question and answer&#10;&#10;AI-generated content may be incorrect.">
            <a:extLst>
              <a:ext uri="{FF2B5EF4-FFF2-40B4-BE49-F238E27FC236}">
                <a16:creationId xmlns:a16="http://schemas.microsoft.com/office/drawing/2014/main" id="{3D9CC930-932F-746E-94F1-A6B747F412DC}"/>
              </a:ext>
            </a:extLst>
          </p:cNvPr>
          <p:cNvPicPr>
            <a:picLocks noChangeAspect="1"/>
          </p:cNvPicPr>
          <p:nvPr/>
        </p:nvPicPr>
        <p:blipFill>
          <a:blip r:embed="rId3"/>
          <a:stretch>
            <a:fillRect/>
          </a:stretch>
        </p:blipFill>
        <p:spPr>
          <a:xfrm>
            <a:off x="3171829" y="2914464"/>
            <a:ext cx="5848341" cy="3289692"/>
          </a:xfrm>
          <a:prstGeom prst="rect">
            <a:avLst/>
          </a:prstGeom>
          <a:noFill/>
        </p:spPr>
      </p:pic>
      <p:sp>
        <p:nvSpPr>
          <p:cNvPr id="7" name="Segnaposto testo 6">
            <a:extLst>
              <a:ext uri="{FF2B5EF4-FFF2-40B4-BE49-F238E27FC236}">
                <a16:creationId xmlns:a16="http://schemas.microsoft.com/office/drawing/2014/main" id="{58F8D0C5-F66F-EE31-E96D-A5B16C759AA2}"/>
              </a:ext>
            </a:extLst>
          </p:cNvPr>
          <p:cNvSpPr>
            <a:spLocks noGrp="1"/>
          </p:cNvSpPr>
          <p:nvPr>
            <p:ph idx="1"/>
          </p:nvPr>
        </p:nvSpPr>
        <p:spPr>
          <a:xfrm>
            <a:off x="5567465" y="568512"/>
            <a:ext cx="6002556" cy="2806511"/>
          </a:xfrm>
        </p:spPr>
        <p:txBody>
          <a:bodyPr rtlCol="0" anchor="ctr">
            <a:normAutofit/>
          </a:bodyPr>
          <a:lstStyle/>
          <a:p>
            <a:pPr marL="0" indent="0">
              <a:buNone/>
            </a:pPr>
            <a:r>
              <a:rPr lang="en-GB" sz="1800"/>
              <a:t>The zero-shot prompting classification led to very </a:t>
            </a:r>
            <a:r>
              <a:rPr lang="en-GB" sz="1800">
                <a:solidFill>
                  <a:schemeClr val="accent4">
                    <a:lumMod val="75000"/>
                  </a:schemeClr>
                </a:solidFill>
              </a:rPr>
              <a:t>poor results</a:t>
            </a:r>
            <a:r>
              <a:rPr lang="en-GB" sz="1800"/>
              <a:t>, giving an accuracy score slightly higher than a random guess. Various LLMs have been tested, with the best result in this phase equal to a poor 14% of accuracy. The LLM that gave the best result was meta-llama/llama-4-scout-17b-16e-instruct.</a:t>
            </a:r>
            <a:endParaRPr lang="it-IT" sz="1800"/>
          </a:p>
        </p:txBody>
      </p:sp>
      <p:sp>
        <p:nvSpPr>
          <p:cNvPr id="21" name="Titolo 20">
            <a:extLst>
              <a:ext uri="{FF2B5EF4-FFF2-40B4-BE49-F238E27FC236}">
                <a16:creationId xmlns:a16="http://schemas.microsoft.com/office/drawing/2014/main" id="{B2D4A2DA-12C6-FDB0-4EB7-2EEC28A880DA}"/>
              </a:ext>
            </a:extLst>
          </p:cNvPr>
          <p:cNvSpPr>
            <a:spLocks noGrp="1"/>
          </p:cNvSpPr>
          <p:nvPr>
            <p:ph type="ctrTitle"/>
          </p:nvPr>
        </p:nvSpPr>
        <p:spPr>
          <a:xfrm>
            <a:off x="608844" y="568512"/>
            <a:ext cx="4179376" cy="2806512"/>
          </a:xfrm>
        </p:spPr>
        <p:txBody>
          <a:bodyPr rtlCol="0" anchor="ctr">
            <a:normAutofit/>
          </a:bodyPr>
          <a:lstStyle/>
          <a:p>
            <a:r>
              <a:rPr lang="en-GB"/>
              <a:t>ZERO-SHOT PROMPTING</a:t>
            </a:r>
            <a:endParaRPr lang="it-IT" dirty="0"/>
          </a:p>
        </p:txBody>
      </p:sp>
    </p:spTree>
    <p:extLst>
      <p:ext uri="{BB962C8B-B14F-4D97-AF65-F5344CB8AC3E}">
        <p14:creationId xmlns:p14="http://schemas.microsoft.com/office/powerpoint/2010/main" val="1532496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F740C-2F60-F4C4-6E39-21052A11DAA4}"/>
            </a:ext>
          </a:extLst>
        </p:cNvPr>
        <p:cNvGrpSpPr/>
        <p:nvPr/>
      </p:nvGrpSpPr>
      <p:grpSpPr>
        <a:xfrm>
          <a:off x="0" y="0"/>
          <a:ext cx="0" cy="0"/>
          <a:chOff x="0" y="0"/>
          <a:chExt cx="0" cy="0"/>
        </a:xfrm>
      </p:grpSpPr>
      <p:pic>
        <p:nvPicPr>
          <p:cNvPr id="10" name="Picture 9" descr="A diagram of a basic algorithm&#10;&#10;AI-generated content may be incorrect.">
            <a:extLst>
              <a:ext uri="{FF2B5EF4-FFF2-40B4-BE49-F238E27FC236}">
                <a16:creationId xmlns:a16="http://schemas.microsoft.com/office/drawing/2014/main" id="{F9096479-7C8C-47FB-D8EC-C4A36D72D831}"/>
              </a:ext>
            </a:extLst>
          </p:cNvPr>
          <p:cNvPicPr>
            <a:picLocks noChangeAspect="1"/>
          </p:cNvPicPr>
          <p:nvPr/>
        </p:nvPicPr>
        <p:blipFill>
          <a:blip r:embed="rId3"/>
          <a:stretch>
            <a:fillRect/>
          </a:stretch>
        </p:blipFill>
        <p:spPr>
          <a:xfrm>
            <a:off x="3026530" y="3012785"/>
            <a:ext cx="6512565" cy="3663318"/>
          </a:xfrm>
          <a:prstGeom prst="rect">
            <a:avLst/>
          </a:prstGeom>
          <a:noFill/>
        </p:spPr>
      </p:pic>
      <p:sp>
        <p:nvSpPr>
          <p:cNvPr id="7" name="Segnaposto testo 6">
            <a:extLst>
              <a:ext uri="{FF2B5EF4-FFF2-40B4-BE49-F238E27FC236}">
                <a16:creationId xmlns:a16="http://schemas.microsoft.com/office/drawing/2014/main" id="{1C17DDE0-BE94-1D14-BAF4-54710C650836}"/>
              </a:ext>
            </a:extLst>
          </p:cNvPr>
          <p:cNvSpPr>
            <a:spLocks noGrp="1"/>
          </p:cNvSpPr>
          <p:nvPr>
            <p:ph idx="1"/>
          </p:nvPr>
        </p:nvSpPr>
        <p:spPr>
          <a:xfrm>
            <a:off x="5567465" y="568512"/>
            <a:ext cx="6002556" cy="2806511"/>
          </a:xfrm>
        </p:spPr>
        <p:txBody>
          <a:bodyPr rtlCol="0" anchor="ctr">
            <a:normAutofit/>
          </a:bodyPr>
          <a:lstStyle/>
          <a:p>
            <a:pPr marL="0" indent="0">
              <a:buNone/>
            </a:pPr>
            <a:r>
              <a:rPr lang="en-GB" sz="1800"/>
              <a:t>Few-shot prompting classification gave </a:t>
            </a:r>
            <a:r>
              <a:rPr lang="en-GB" sz="1800">
                <a:solidFill>
                  <a:schemeClr val="accent4">
                    <a:lumMod val="75000"/>
                  </a:schemeClr>
                </a:solidFill>
              </a:rPr>
              <a:t>slightly better results</a:t>
            </a:r>
            <a:r>
              <a:rPr lang="en-GB" sz="1800"/>
              <a:t>, leading to a 30% accuracy in the best case. These results have been improved by adding some additional information, such as the result of the </a:t>
            </a:r>
            <a:r>
              <a:rPr lang="en-GB" sz="1800">
                <a:solidFill>
                  <a:schemeClr val="accent4">
                    <a:lumMod val="75000"/>
                  </a:schemeClr>
                </a:solidFill>
              </a:rPr>
              <a:t>keyword extraction </a:t>
            </a:r>
            <a:r>
              <a:rPr lang="en-GB" sz="1800"/>
              <a:t>algorithm, the </a:t>
            </a:r>
            <a:r>
              <a:rPr lang="en-GB" sz="1800">
                <a:solidFill>
                  <a:schemeClr val="accent4">
                    <a:lumMod val="75000"/>
                  </a:schemeClr>
                </a:solidFill>
              </a:rPr>
              <a:t>topic labeling</a:t>
            </a:r>
            <a:r>
              <a:rPr lang="en-GB" sz="1800"/>
              <a:t> output and giving in input the </a:t>
            </a:r>
            <a:r>
              <a:rPr lang="en-GB" sz="1800">
                <a:solidFill>
                  <a:schemeClr val="accent4">
                    <a:lumMod val="75000"/>
                  </a:schemeClr>
                </a:solidFill>
              </a:rPr>
              <a:t>explanation</a:t>
            </a:r>
            <a:r>
              <a:rPr lang="en-GB" sz="1800"/>
              <a:t> of the violence available in the dataset.</a:t>
            </a:r>
            <a:endParaRPr lang="it-IT" sz="1800"/>
          </a:p>
        </p:txBody>
      </p:sp>
      <p:sp>
        <p:nvSpPr>
          <p:cNvPr id="21" name="Titolo 20">
            <a:extLst>
              <a:ext uri="{FF2B5EF4-FFF2-40B4-BE49-F238E27FC236}">
                <a16:creationId xmlns:a16="http://schemas.microsoft.com/office/drawing/2014/main" id="{7208FD50-D365-3D86-D81A-520298B6E1D4}"/>
              </a:ext>
            </a:extLst>
          </p:cNvPr>
          <p:cNvSpPr>
            <a:spLocks noGrp="1"/>
          </p:cNvSpPr>
          <p:nvPr>
            <p:ph type="ctrTitle"/>
          </p:nvPr>
        </p:nvSpPr>
        <p:spPr>
          <a:xfrm>
            <a:off x="608844" y="568512"/>
            <a:ext cx="4179376" cy="2806512"/>
          </a:xfrm>
        </p:spPr>
        <p:txBody>
          <a:bodyPr rtlCol="0" anchor="ctr">
            <a:normAutofit/>
          </a:bodyPr>
          <a:lstStyle/>
          <a:p>
            <a:r>
              <a:rPr lang="en-GB"/>
              <a:t>few-SHOT PROMPTING</a:t>
            </a:r>
            <a:endParaRPr lang="it-IT" dirty="0"/>
          </a:p>
        </p:txBody>
      </p:sp>
    </p:spTree>
    <p:extLst>
      <p:ext uri="{BB962C8B-B14F-4D97-AF65-F5344CB8AC3E}">
        <p14:creationId xmlns:p14="http://schemas.microsoft.com/office/powerpoint/2010/main" val="2111165491"/>
      </p:ext>
    </p:extLst>
  </p:cSld>
  <p:clrMapOvr>
    <a:masterClrMapping/>
  </p:clrMapOvr>
</p:sld>
</file>

<file path=ppt/theme/theme1.xml><?xml version="1.0" encoding="utf-8"?>
<a:theme xmlns:a="http://schemas.openxmlformats.org/drawingml/2006/main" name="Tema di Offic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0631_TF44450328" id="{6C86C050-4072-4018-B15A-840650482B31}" vid="{867E9A63-5FA9-4063-BD18-6594DC2332F1}"/>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Presentazione elegante e moderna</Template>
  <TotalTime>174</TotalTime>
  <Words>981</Words>
  <Application>Microsoft Office PowerPoint</Application>
  <PresentationFormat>Widescreen</PresentationFormat>
  <Paragraphs>142</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Sagona ExtraLight</vt:lpstr>
      <vt:lpstr>Sitka Text</vt:lpstr>
      <vt:lpstr>Speak Pro</vt:lpstr>
      <vt:lpstr>Wingdings</vt:lpstr>
      <vt:lpstr>Tema di Office</vt:lpstr>
      <vt:lpstr>CIPV - Cyber Intimate Partner Violence</vt:lpstr>
      <vt:lpstr>Introduction and Motivations</vt:lpstr>
      <vt:lpstr>Related Work</vt:lpstr>
      <vt:lpstr>DATASET</vt:lpstr>
      <vt:lpstr>dataset</vt:lpstr>
      <vt:lpstr>Target variable</vt:lpstr>
      <vt:lpstr>FIRST APPROACHES</vt:lpstr>
      <vt:lpstr>ZERO-SHOT PROMPTING</vt:lpstr>
      <vt:lpstr>few-SHOT PROMPTING</vt:lpstr>
      <vt:lpstr>Keyword extraction and topic labeling</vt:lpstr>
      <vt:lpstr>Prompting results</vt:lpstr>
      <vt:lpstr>Proposed Approach</vt:lpstr>
      <vt:lpstr>SENTENCE TRANSFORMERS</vt:lpstr>
      <vt:lpstr>Tested machine learning models</vt:lpstr>
      <vt:lpstr>Tested machine learning models</vt:lpstr>
      <vt:lpstr>Support vector Classifier</vt:lpstr>
      <vt:lpstr>Evaluation</vt:lpstr>
      <vt:lpstr>results</vt:lpstr>
      <vt:lpstr>Robustness of the results</vt:lpstr>
      <vt:lpstr>Conclusions and Limitations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 GRAVINA FILIPPO</dc:creator>
  <cp:lastModifiedBy>DI GRAVINA FILIPPO</cp:lastModifiedBy>
  <cp:revision>12</cp:revision>
  <dcterms:created xsi:type="dcterms:W3CDTF">2025-06-14T16:08:36Z</dcterms:created>
  <dcterms:modified xsi:type="dcterms:W3CDTF">2025-06-14T19:03:30Z</dcterms:modified>
</cp:coreProperties>
</file>